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843" r:id="rId2"/>
    <p:sldId id="834" r:id="rId3"/>
    <p:sldId id="838" r:id="rId4"/>
    <p:sldId id="840" r:id="rId5"/>
    <p:sldId id="836" r:id="rId6"/>
    <p:sldId id="837" r:id="rId7"/>
    <p:sldId id="841" r:id="rId8"/>
    <p:sldId id="842" r:id="rId9"/>
    <p:sldId id="8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ing PhD, Trevor M." initials="PPTM" lastIdx="1" clrIdx="0">
    <p:extLst>
      <p:ext uri="{19B8F6BF-5375-455C-9EA6-DF929625EA0E}">
        <p15:presenceInfo xmlns:p15="http://schemas.microsoft.com/office/powerpoint/2012/main" userId="S::penning@upenn.edu::4769fba6-c12b-4642-9bec-e636c747b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/>
    <p:restoredTop sz="83005"/>
  </p:normalViewPr>
  <p:slideViewPr>
    <p:cSldViewPr snapToGrid="0" snapToObjects="1" showGuides="1">
      <p:cViewPr varScale="1">
        <p:scale>
          <a:sx n="75" d="100"/>
          <a:sy n="75" d="100"/>
        </p:scale>
        <p:origin x="13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7968-5694-BD47-A394-45881C16F898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472F-490F-0F45-ADA5-3300FD50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[Describe (</a:t>
            </a:r>
            <a:r>
              <a:rPr lang="en-US" dirty="0" err="1"/>
              <a:t>i</a:t>
            </a:r>
            <a:r>
              <a:rPr lang="en-US" dirty="0"/>
              <a:t>) Undergraduate Background and (ii) why you had an interest in environmental</a:t>
            </a:r>
          </a:p>
          <a:p>
            <a:r>
              <a:rPr lang="en-US" dirty="0"/>
              <a:t>Health sciences]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[List the courses you took up to candidacy exam for PhD thesis work]</a:t>
            </a:r>
          </a:p>
          <a:p>
            <a:r>
              <a:rPr lang="en-US" dirty="0"/>
              <a:t>[List the courses you took in Certificate Program in EHS]</a:t>
            </a:r>
          </a:p>
          <a:p>
            <a:r>
              <a:rPr lang="en-US" dirty="0"/>
              <a:t>[Describe Community Based Environmental Health Rotation –could be a separate slide]</a:t>
            </a:r>
          </a:p>
          <a:p>
            <a:r>
              <a:rPr lang="en-US" dirty="0"/>
              <a:t>Describe any mentorship of TREES or STEER program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Environmental Justice: Lead Exposure in the Latinx/Hispanic Community of South Philadelphia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Supported by T32 for Three Years:</a:t>
            </a:r>
          </a:p>
          <a:p>
            <a:r>
              <a:rPr lang="en-US" dirty="0"/>
              <a:t> List Training Grant Activities that you participated in</a:t>
            </a:r>
          </a:p>
          <a:p>
            <a:r>
              <a:rPr lang="en-US" dirty="0"/>
              <a:t>-T32 Research Training Talks</a:t>
            </a:r>
          </a:p>
          <a:p>
            <a:r>
              <a:rPr lang="en-US" dirty="0"/>
              <a:t>-CEET Seminar Series</a:t>
            </a:r>
          </a:p>
          <a:p>
            <a:r>
              <a:rPr lang="en-US" dirty="0"/>
              <a:t>-CEET Annual Symposium</a:t>
            </a:r>
          </a:p>
          <a:p>
            <a:r>
              <a:rPr lang="en-US" dirty="0"/>
              <a:t>Attend and present at National Mtgs e.g. SOT]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[Describe Thesis Research Topic-include  Figures]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animations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472F-490F-0F45-ADA5-3300FD509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0C1F3471-9237-DD4C-B63D-D8073B83B5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586" y="6564313"/>
            <a:ext cx="3350918" cy="387350"/>
          </a:xfrm>
          <a:prstGeom prst="rect">
            <a:avLst/>
          </a:prstGeom>
          <a:noFill/>
          <a:ln>
            <a:noFill/>
          </a:ln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5" name="Group 100">
            <a:extLst>
              <a:ext uri="{FF2B5EF4-FFF2-40B4-BE49-F238E27FC236}">
                <a16:creationId xmlns:a16="http://schemas.microsoft.com/office/drawing/2014/main" id="{0E67897E-30E3-C347-947A-C09BB8B28D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0"/>
            <a:ext cx="11354741" cy="6858000"/>
            <a:chOff x="0" y="0"/>
            <a:chExt cx="5364" cy="4320"/>
          </a:xfrm>
        </p:grpSpPr>
        <p:sp>
          <p:nvSpPr>
            <p:cNvPr id="6" name="Line 92">
              <a:extLst>
                <a:ext uri="{FF2B5EF4-FFF2-40B4-BE49-F238E27FC236}">
                  <a16:creationId xmlns:a16="http://schemas.microsoft.com/office/drawing/2014/main" id="{D3913FDA-DC61-1A45-B6AA-5327D7991B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7" name="Picture 97" descr="blue-gradient">
              <a:extLst>
                <a:ext uri="{FF2B5EF4-FFF2-40B4-BE49-F238E27FC236}">
                  <a16:creationId xmlns:a16="http://schemas.microsoft.com/office/drawing/2014/main" id="{F0E259E7-FB12-8741-BA90-800B62D392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D3052EE1-7D9B-FE45-A5AC-87EAB0DD0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192713"/>
            <a:ext cx="93810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018" y="2508250"/>
            <a:ext cx="10068983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0018" y="1890717"/>
            <a:ext cx="10068983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2605" y="825504"/>
            <a:ext cx="8268930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15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67" y="90492"/>
            <a:ext cx="2838451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472" y="90492"/>
            <a:ext cx="2667397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65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37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01920"/>
            <a:ext cx="103632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8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825501"/>
            <a:ext cx="5115985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2" y="825501"/>
            <a:ext cx="5115982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8343"/>
            <a:ext cx="5386918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8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608343"/>
            <a:ext cx="538903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8"/>
            <a:ext cx="5389033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70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1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2310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55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64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286E3F37-0AB0-7345-9510-AD73AD5F5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97" y="825501"/>
            <a:ext cx="1043657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833DD89F-42DF-7B44-BD71-63C55D16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8501" y="6588712"/>
            <a:ext cx="144270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BDFD7389-75C3-3F45-BE04-79AEE0E71EF3}" type="slidenum">
              <a:rPr lang="en-US" altLang="en-US" sz="1100" b="1" smtClean="0">
                <a:solidFill>
                  <a:srgbClr val="14397F"/>
                </a:solidFill>
                <a:latin typeface="Franklin Gothic Book" panose="020B0503020102020204" pitchFamily="34" charset="0"/>
              </a:rPr>
              <a:pPr algn="r">
                <a:defRPr/>
              </a:pPr>
              <a:t>‹#›</a:t>
            </a:fld>
            <a:endParaRPr lang="en-US" altLang="en-US" sz="1100" b="1">
              <a:solidFill>
                <a:srgbClr val="1439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372155FA-85A7-0A41-A3EF-0AEE9BED5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838" y="90488"/>
            <a:ext cx="1136038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ACEDFA17-F09D-6E41-8D0E-AD6E2B9F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586" y="6564313"/>
            <a:ext cx="3350918" cy="387350"/>
          </a:xfrm>
          <a:prstGeom prst="rect">
            <a:avLst/>
          </a:prstGeom>
          <a:noFill/>
          <a:ln>
            <a:noFill/>
          </a:ln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89E31906-309C-7446-9966-408F7001C9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100"/>
            <a:ext cx="12192000" cy="6146800"/>
            <a:chOff x="0" y="424"/>
            <a:chExt cx="5760" cy="3872"/>
          </a:xfrm>
        </p:grpSpPr>
        <p:sp>
          <p:nvSpPr>
            <p:cNvPr id="1032" name="Line 9">
              <a:extLst>
                <a:ext uri="{FF2B5EF4-FFF2-40B4-BE49-F238E27FC236}">
                  <a16:creationId xmlns:a16="http://schemas.microsoft.com/office/drawing/2014/main" id="{4B1AFC1B-3A59-B844-881B-014D58A973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3" name="Line 13">
              <a:extLst>
                <a:ext uri="{FF2B5EF4-FFF2-40B4-BE49-F238E27FC236}">
                  <a16:creationId xmlns:a16="http://schemas.microsoft.com/office/drawing/2014/main" id="{3B2232A8-0D18-644A-99DA-C4F89DA0B7C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1034" name="Picture 30" descr="PerelmanMedicine_logo_RB_t">
              <a:extLst>
                <a:ext uri="{FF2B5EF4-FFF2-40B4-BE49-F238E27FC236}">
                  <a16:creationId xmlns:a16="http://schemas.microsoft.com/office/drawing/2014/main" id="{F514DDC2-8530-8C43-A3DD-8B4153E7D0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>
            <a:extLst>
              <a:ext uri="{FF2B5EF4-FFF2-40B4-BE49-F238E27FC236}">
                <a16:creationId xmlns:a16="http://schemas.microsoft.com/office/drawing/2014/main" id="{C6E8BE2C-EDCB-E84B-8BB7-40F729FCA7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342064"/>
            <a:ext cx="2692399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ＭＳ Ｐゴシック" charset="0"/>
          <a:cs typeface="ＭＳ Ｐゴシック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ＭＳ Ｐゴシック" charset="0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○"/>
        <a:defRPr sz="1600">
          <a:solidFill>
            <a:srgbClr val="000000"/>
          </a:solidFill>
          <a:latin typeface="+mn-lt"/>
          <a:ea typeface="ＭＳ Ｐゴシック" charset="0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>
          <a:solidFill>
            <a:srgbClr val="000000"/>
          </a:solidFill>
          <a:latin typeface="+mn-lt"/>
          <a:ea typeface="ＭＳ Ｐゴシック" charset="0"/>
        </a:defRPr>
      </a:lvl5pPr>
      <a:lvl6pPr marL="22526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DBB1C61-3E11-2F48-883F-B13A005FC77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80018" y="2508250"/>
            <a:ext cx="10068983" cy="1412921"/>
          </a:xfrm>
        </p:spPr>
        <p:txBody>
          <a:bodyPr/>
          <a:lstStyle/>
          <a:p>
            <a:r>
              <a:rPr lang="en-US" dirty="0"/>
              <a:t>Nicole M. Robles–Matos</a:t>
            </a:r>
          </a:p>
          <a:p>
            <a:r>
              <a:rPr lang="en-US" dirty="0"/>
              <a:t>PGG PhD Candidate </a:t>
            </a:r>
          </a:p>
          <a:p>
            <a:r>
              <a:rPr lang="en-US" dirty="0"/>
              <a:t>Bartolomei Lab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7C2001-788F-C44D-8490-E63F63E2D48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80018" y="1619784"/>
            <a:ext cx="10068983" cy="542925"/>
          </a:xfrm>
        </p:spPr>
        <p:txBody>
          <a:bodyPr/>
          <a:lstStyle/>
          <a:p>
            <a:r>
              <a:rPr lang="en-US" dirty="0"/>
              <a:t>Certificate Program in Environmental Health Sciences  </a:t>
            </a:r>
          </a:p>
        </p:txBody>
      </p:sp>
    </p:spTree>
    <p:extLst>
      <p:ext uri="{BB962C8B-B14F-4D97-AF65-F5344CB8AC3E}">
        <p14:creationId xmlns:p14="http://schemas.microsoft.com/office/powerpoint/2010/main" val="48451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9C10-AEE4-094C-98C4-B714AD27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60" y="71919"/>
            <a:ext cx="11360385" cy="558800"/>
          </a:xfrm>
        </p:spPr>
        <p:txBody>
          <a:bodyPr/>
          <a:lstStyle/>
          <a:p>
            <a:pPr defTabSz="914400">
              <a:defRPr/>
            </a:pP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Undergraduate Education &amp; Interest in Environmental Health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C78D8-AEEE-D04E-9BC0-39931A26D83B}"/>
              </a:ext>
            </a:extLst>
          </p:cNvPr>
          <p:cNvSpPr txBox="1"/>
          <p:nvPr/>
        </p:nvSpPr>
        <p:spPr>
          <a:xfrm>
            <a:off x="733060" y="893534"/>
            <a:ext cx="4784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Undergraduate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University of Puerto Rico, Rio Piedras Campus (UPR-RP)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Chemistry -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Undergraduate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UPR-RP</a:t>
            </a:r>
            <a:r>
              <a:rPr lang="en-US" sz="2000" dirty="0"/>
              <a:t>: Organic Chemistry – synthesis of natural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Rutgers University</a:t>
            </a:r>
            <a:r>
              <a:rPr lang="en-US" sz="2000" dirty="0"/>
              <a:t>: targeted therapeutics/ drug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UPenn</a:t>
            </a:r>
            <a:r>
              <a:rPr lang="en-US" sz="2000" dirty="0"/>
              <a:t>: iron deficiency and epigenetics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Graduate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Pharmacology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Certificate Program in Environmental Health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808F20F-A77A-5D4B-A791-C25E78D3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81" y="958850"/>
            <a:ext cx="5080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9C10-AEE4-094C-98C4-B714AD27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4752" y="0"/>
            <a:ext cx="13932095" cy="558800"/>
          </a:xfrm>
        </p:spPr>
        <p:txBody>
          <a:bodyPr/>
          <a:lstStyle/>
          <a:p>
            <a:pPr defTabSz="914400">
              <a:defRPr/>
            </a:pP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lang="en-US" altLang="en-US" sz="2800" kern="1200" dirty="0">
                <a:solidFill>
                  <a:srgbClr val="990033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      Course Work in Pharmacology &amp; Certificate Program in EHS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CF307-7124-2846-903C-BBC7C313B49D}"/>
              </a:ext>
            </a:extLst>
          </p:cNvPr>
          <p:cNvSpPr txBox="1"/>
          <p:nvPr/>
        </p:nvSpPr>
        <p:spPr>
          <a:xfrm>
            <a:off x="761634" y="1269177"/>
            <a:ext cx="47840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Pharmacology Course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Fundamentals of Pharmacology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Cell Biology and Biochemistry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Biological Data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Topics in Molecular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PGG Journal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Medical Pharmacology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Human Physiology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Molecular Toxicology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Regulation of the Genome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44A87-C624-8744-B81D-E0F2FDDD1F7D}"/>
              </a:ext>
            </a:extLst>
          </p:cNvPr>
          <p:cNvSpPr txBox="1"/>
          <p:nvPr/>
        </p:nvSpPr>
        <p:spPr>
          <a:xfrm>
            <a:off x="6484119" y="1269177"/>
            <a:ext cx="47840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Certificate Program in EHS Course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u="sng" dirty="0"/>
              <a:t>Cell Biology and Biochemistry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u="sng" dirty="0"/>
              <a:t>Biological Data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Molecular Toxicology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Regulation of the Genome</a:t>
            </a:r>
            <a:r>
              <a:rPr lang="en-US" sz="2000" dirty="0">
                <a:solidFill>
                  <a:srgbClr val="FF0000"/>
                </a:solidFill>
              </a:rPr>
              <a:t>***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Introduction to Epidemiological Research Methods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Statistical Methods and Data Analysis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Environmental and Occupational Health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Community-based rotation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046F8-1E83-F247-BB65-24932E443B86}"/>
              </a:ext>
            </a:extLst>
          </p:cNvPr>
          <p:cNvSpPr txBox="1"/>
          <p:nvPr/>
        </p:nvSpPr>
        <p:spPr>
          <a:xfrm>
            <a:off x="2002539" y="5996679"/>
            <a:ext cx="818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***A substitute for Experimental Genome of the Science course requirement***</a:t>
            </a:r>
          </a:p>
        </p:txBody>
      </p:sp>
    </p:spTree>
    <p:extLst>
      <p:ext uri="{BB962C8B-B14F-4D97-AF65-F5344CB8AC3E}">
        <p14:creationId xmlns:p14="http://schemas.microsoft.com/office/powerpoint/2010/main" val="2235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AE13-06D7-7240-BF97-6982CEAB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07" y="0"/>
            <a:ext cx="11360385" cy="558800"/>
          </a:xfrm>
        </p:spPr>
        <p:txBody>
          <a:bodyPr/>
          <a:lstStyle/>
          <a:p>
            <a:pPr algn="ctr"/>
            <a:r>
              <a:rPr lang="en-US" dirty="0"/>
              <a:t>Community-based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68682-DAE3-0249-89D3-FFB15E05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11" y="1240071"/>
            <a:ext cx="10436578" cy="457789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Environmental Justice: Lead Exposure in the Latinx/Hispanic Community of South Philadelphia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Objectives</a:t>
            </a:r>
          </a:p>
          <a:p>
            <a:pPr lvl="1"/>
            <a:r>
              <a:rPr lang="en-US" sz="2000" dirty="0">
                <a:latin typeface="Helvetica" pitchFamily="2" charset="0"/>
              </a:rPr>
              <a:t>Investigate the current knowledge and beliefs about lead poisoning among Latino/Hispanic communities established in South Philadelphia (primarily Mexican origin)</a:t>
            </a:r>
          </a:p>
          <a:p>
            <a:pPr lvl="1"/>
            <a:r>
              <a:rPr lang="en-US" sz="2000" dirty="0">
                <a:latin typeface="Helvetica" pitchFamily="2" charset="0"/>
              </a:rPr>
              <a:t>Identify and develop culturally appropriate education strategies to include Latino/Hispanic communities in lead prevention programs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Strategies</a:t>
            </a:r>
          </a:p>
          <a:p>
            <a:pPr lvl="1"/>
            <a:r>
              <a:rPr lang="en-US" sz="2000" dirty="0">
                <a:latin typeface="Helvetica" pitchFamily="2" charset="0"/>
              </a:rPr>
              <a:t>Collaboration with </a:t>
            </a:r>
            <a:r>
              <a:rPr lang="en-US" sz="2000" i="1" dirty="0">
                <a:latin typeface="Helvetica" pitchFamily="2" charset="0"/>
              </a:rPr>
              <a:t>Puentes de </a:t>
            </a:r>
            <a:r>
              <a:rPr lang="en-US" sz="2000" i="1" dirty="0" err="1">
                <a:latin typeface="Helvetica" pitchFamily="2" charset="0"/>
              </a:rPr>
              <a:t>Salud</a:t>
            </a:r>
            <a:r>
              <a:rPr lang="en-US" sz="2000" i="1" dirty="0">
                <a:latin typeface="Helvetica" pitchFamily="2" charset="0"/>
              </a:rPr>
              <a:t> </a:t>
            </a:r>
            <a:endParaRPr lang="en-US" sz="2000" dirty="0">
              <a:latin typeface="Helvetica" pitchFamily="2" charset="0"/>
            </a:endParaRPr>
          </a:p>
          <a:p>
            <a:pPr lvl="1"/>
            <a:r>
              <a:rPr lang="en-US" sz="2000" dirty="0">
                <a:latin typeface="Helvetica" pitchFamily="2" charset="0"/>
              </a:rPr>
              <a:t>Culturally appropriate messages about lead poisoning prevention  through radio interview (</a:t>
            </a:r>
            <a:r>
              <a:rPr lang="en-US" sz="2000" dirty="0" err="1">
                <a:latin typeface="Helvetica" pitchFamily="2" charset="0"/>
              </a:rPr>
              <a:t>Philatinos</a:t>
            </a:r>
            <a:r>
              <a:rPr lang="en-US" sz="2000" dirty="0">
                <a:latin typeface="Helvetica" pitchFamily="2" charset="0"/>
              </a:rPr>
              <a:t>) and short video 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63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9C10-AEE4-094C-98C4-B714AD27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4752" y="0"/>
            <a:ext cx="13932095" cy="558800"/>
          </a:xfrm>
        </p:spPr>
        <p:txBody>
          <a:bodyPr/>
          <a:lstStyle/>
          <a:p>
            <a:pPr defTabSz="914400">
              <a:defRPr/>
            </a:pP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lang="en-US" altLang="en-US" sz="2800" kern="1200" dirty="0">
                <a:solidFill>
                  <a:srgbClr val="990033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      T32 Training Grant in Environmental Health Sciences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12AB0-8DB4-6043-B2D8-A683F24DC7EC}"/>
              </a:ext>
            </a:extLst>
          </p:cNvPr>
          <p:cNvSpPr txBox="1"/>
          <p:nvPr/>
        </p:nvSpPr>
        <p:spPr>
          <a:xfrm>
            <a:off x="1061670" y="1388240"/>
            <a:ext cx="102683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T32 in Environmental Health Sciences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Supported my thesis research for 3 years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T32 Research in Progress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Talks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CEET Seminar Series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CEET Annual Symposium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support to attend and present at National Conferences (Society of Toxicology)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407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9C10-AEE4-094C-98C4-B714AD27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78258" y="0"/>
            <a:ext cx="13932095" cy="558800"/>
          </a:xfrm>
        </p:spPr>
        <p:txBody>
          <a:bodyPr/>
          <a:lstStyle/>
          <a:p>
            <a:pPr defTabSz="914400">
              <a:defRPr/>
            </a:pP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2800" kern="1200" dirty="0">
                <a:solidFill>
                  <a:srgbClr val="990033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lang="en-US" altLang="en-US" sz="2800" kern="1200" dirty="0">
                <a:solidFill>
                  <a:srgbClr val="990033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                             Thesis Research Topic – Bartolomei Lab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2C190-F66C-D14B-8E88-A0302A88CA74}"/>
              </a:ext>
            </a:extLst>
          </p:cNvPr>
          <p:cNvSpPr txBox="1"/>
          <p:nvPr/>
        </p:nvSpPr>
        <p:spPr>
          <a:xfrm>
            <a:off x="538163" y="732075"/>
            <a:ext cx="1111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i="1" dirty="0"/>
              <a:t>Investigating the influence of periconceptional exposure to DEHP on DNA methylation and disease risk by dissecting windows of DEHP susceptibility and sex-specific effects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424786-26DE-8648-8140-B737A5588FCB}"/>
              </a:ext>
            </a:extLst>
          </p:cNvPr>
          <p:cNvGrpSpPr/>
          <p:nvPr/>
        </p:nvGrpSpPr>
        <p:grpSpPr>
          <a:xfrm>
            <a:off x="811782" y="1473827"/>
            <a:ext cx="4801057" cy="5093548"/>
            <a:chOff x="6875926" y="862620"/>
            <a:chExt cx="4801057" cy="5093548"/>
          </a:xfrm>
        </p:grpSpPr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B65760B6-D266-A84B-A0E2-6C4D9651B0BA}"/>
                </a:ext>
              </a:extLst>
            </p:cNvPr>
            <p:cNvSpPr/>
            <p:nvPr/>
          </p:nvSpPr>
          <p:spPr bwMode="auto">
            <a:xfrm>
              <a:off x="8445088" y="2556436"/>
              <a:ext cx="1664357" cy="1652587"/>
            </a:xfrm>
            <a:prstGeom prst="ellipse">
              <a:avLst/>
            </a:prstGeom>
            <a:solidFill>
              <a:srgbClr val="011893"/>
            </a:solidFill>
            <a:ln w="19050">
              <a:solidFill>
                <a:srgbClr val="01189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4074" tIns="374383" rIns="424074" bIns="374383" spcCol="1270" anchor="ctr"/>
            <a:lstStyle/>
            <a:p>
              <a:pPr marL="0" marR="0" lvl="0" indent="0" algn="ctr" defTabSz="195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1F311973-6ADC-D742-920E-98EB97E8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583" y="862620"/>
              <a:ext cx="1425160" cy="135439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 cap="flat" cmpd="sng">
              <a:solidFill>
                <a:srgbClr val="011893"/>
              </a:solidFill>
              <a:prstDash val="solid"/>
              <a:round/>
              <a:headEnd/>
              <a:tailEnd/>
            </a:ln>
          </p:spPr>
          <p:txBody>
            <a:bodyPr lIns="347465" tIns="306765" rIns="347465" bIns="30676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84FCA1D6-8FB1-204D-880E-F69BC98E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411" y="1805999"/>
              <a:ext cx="1369572" cy="135439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9050" cap="flat" cmpd="sng">
              <a:solidFill>
                <a:srgbClr val="011893"/>
              </a:solidFill>
              <a:prstDash val="solid"/>
              <a:round/>
              <a:headEnd/>
              <a:tailEnd/>
            </a:ln>
          </p:spPr>
          <p:txBody>
            <a:bodyPr lIns="347465" tIns="306765" rIns="347465" bIns="30676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3A009A9-50BF-494E-9B24-3D129502B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691" y="2990198"/>
              <a:ext cx="2411352" cy="785061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Use 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Exposure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35D1FA-0954-6F40-85D0-E45DF1616746}"/>
                </a:ext>
              </a:extLst>
            </p:cNvPr>
            <p:cNvSpPr/>
            <p:nvPr/>
          </p:nvSpPr>
          <p:spPr bwMode="auto">
            <a:xfrm>
              <a:off x="6894127" y="3615596"/>
              <a:ext cx="1402055" cy="136651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19050">
              <a:solidFill>
                <a:srgbClr val="01189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CC749C-2CB1-F34A-A107-399322391FA1}"/>
                </a:ext>
              </a:extLst>
            </p:cNvPr>
            <p:cNvSpPr/>
            <p:nvPr/>
          </p:nvSpPr>
          <p:spPr bwMode="auto">
            <a:xfrm>
              <a:off x="10265552" y="3740073"/>
              <a:ext cx="1402055" cy="1381901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9050">
              <a:solidFill>
                <a:srgbClr val="01189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539FC5-8087-0E4F-84AA-D8CA59396821}"/>
                </a:ext>
              </a:extLst>
            </p:cNvPr>
            <p:cNvSpPr/>
            <p:nvPr/>
          </p:nvSpPr>
          <p:spPr bwMode="auto">
            <a:xfrm>
              <a:off x="6875926" y="1802233"/>
              <a:ext cx="1402056" cy="1350643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 w="19050">
              <a:solidFill>
                <a:srgbClr val="01189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4CC169-4B78-6442-8E33-F4613A8FBBB1}"/>
                </a:ext>
              </a:extLst>
            </p:cNvPr>
            <p:cNvSpPr/>
            <p:nvPr/>
          </p:nvSpPr>
          <p:spPr bwMode="auto">
            <a:xfrm>
              <a:off x="8563543" y="4597908"/>
              <a:ext cx="1402055" cy="1358260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  <a:ln w="19050">
              <a:solidFill>
                <a:srgbClr val="01189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A0B824-7E36-AE45-B539-6948BE99E968}"/>
                </a:ext>
              </a:extLst>
            </p:cNvPr>
            <p:cNvCxnSpPr/>
            <p:nvPr/>
          </p:nvCxnSpPr>
          <p:spPr>
            <a:xfrm>
              <a:off x="9257367" y="2217018"/>
              <a:ext cx="0" cy="343243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79C764-6A3C-E246-8721-901B656339A1}"/>
                </a:ext>
              </a:extLst>
            </p:cNvPr>
            <p:cNvCxnSpPr>
              <a:cxnSpLocks/>
            </p:cNvCxnSpPr>
            <p:nvPr/>
          </p:nvCxnSpPr>
          <p:spPr>
            <a:xfrm>
              <a:off x="9282903" y="4196187"/>
              <a:ext cx="0" cy="401721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3C6CA4-A641-FF42-87E3-96BF28A23E8B}"/>
                </a:ext>
              </a:extLst>
            </p:cNvPr>
            <p:cNvCxnSpPr/>
            <p:nvPr/>
          </p:nvCxnSpPr>
          <p:spPr>
            <a:xfrm flipH="1">
              <a:off x="10021319" y="2789764"/>
              <a:ext cx="363927" cy="215654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14717E-C388-6545-AF1E-2B29F15F2CA8}"/>
                </a:ext>
              </a:extLst>
            </p:cNvPr>
            <p:cNvCxnSpPr/>
            <p:nvPr/>
          </p:nvCxnSpPr>
          <p:spPr>
            <a:xfrm flipH="1">
              <a:off x="8150024" y="3690953"/>
              <a:ext cx="363927" cy="215654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1A095E-403E-444D-811C-2A6D9FAC60DC}"/>
                </a:ext>
              </a:extLst>
            </p:cNvPr>
            <p:cNvCxnSpPr/>
            <p:nvPr/>
          </p:nvCxnSpPr>
          <p:spPr>
            <a:xfrm>
              <a:off x="8216608" y="2752097"/>
              <a:ext cx="348559" cy="226002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57A9AB-07C9-2143-BF72-501F6C24BAB8}"/>
                </a:ext>
              </a:extLst>
            </p:cNvPr>
            <p:cNvCxnSpPr/>
            <p:nvPr/>
          </p:nvCxnSpPr>
          <p:spPr>
            <a:xfrm>
              <a:off x="10005929" y="3766921"/>
              <a:ext cx="391542" cy="260839"/>
            </a:xfrm>
            <a:prstGeom prst="line">
              <a:avLst/>
            </a:prstGeom>
            <a:ln w="19050">
              <a:solidFill>
                <a:srgbClr val="01189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CC36FE9-F90A-DD43-83AB-53600494C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4816" y="2416728"/>
            <a:ext cx="2234720" cy="11103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E9BFE3-2CE8-9B40-BB2D-437DD0CAE61E}"/>
              </a:ext>
            </a:extLst>
          </p:cNvPr>
          <p:cNvSpPr txBox="1"/>
          <p:nvPr/>
        </p:nvSpPr>
        <p:spPr>
          <a:xfrm>
            <a:off x="8509242" y="18420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DEHP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D19E83-2F6B-6447-88F9-FCC958169A2B}"/>
              </a:ext>
            </a:extLst>
          </p:cNvPr>
          <p:cNvSpPr txBox="1"/>
          <p:nvPr/>
        </p:nvSpPr>
        <p:spPr>
          <a:xfrm>
            <a:off x="7156570" y="3822403"/>
            <a:ext cx="5072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Di-(2ethylhexyl)-phthalate (DEHP)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Synthetic industrial chemical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Ubiquitous in our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Endocrine Disrupting Chemical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Anti-androgen effects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2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FDE3-86FA-1546-B746-8AD0F39E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7" y="-9528"/>
            <a:ext cx="11360385" cy="558800"/>
          </a:xfrm>
        </p:spPr>
        <p:txBody>
          <a:bodyPr/>
          <a:lstStyle/>
          <a:p>
            <a:pPr algn="ctr"/>
            <a:r>
              <a:rPr lang="en-US" dirty="0"/>
              <a:t>Theses Research Topic – Bartolomei Lab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4CBCF9-67AA-6D42-973D-47D0743D22D6}"/>
              </a:ext>
            </a:extLst>
          </p:cNvPr>
          <p:cNvCxnSpPr>
            <a:cxnSpLocks/>
          </p:cNvCxnSpPr>
          <p:nvPr/>
        </p:nvCxnSpPr>
        <p:spPr>
          <a:xfrm>
            <a:off x="3244780" y="5763472"/>
            <a:ext cx="5492249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4619178-8527-CA40-945F-4069FAF87D7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596225" y="1724287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789DC-2A24-CB4A-8C17-4CF9A5FB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81" y="5582600"/>
            <a:ext cx="3046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Adverse early life event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Environmental insults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CADA8-20CC-724E-9997-E33E38EB5A4B}"/>
              </a:ext>
            </a:extLst>
          </p:cNvPr>
          <p:cNvSpPr txBox="1"/>
          <p:nvPr/>
        </p:nvSpPr>
        <p:spPr>
          <a:xfrm>
            <a:off x="6012873" y="3860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16875-9CF1-9248-ADE0-7277EBB33B7B}"/>
              </a:ext>
            </a:extLst>
          </p:cNvPr>
          <p:cNvSpPr txBox="1"/>
          <p:nvPr/>
        </p:nvSpPr>
        <p:spPr>
          <a:xfrm flipH="1">
            <a:off x="447751" y="3125564"/>
            <a:ext cx="876300" cy="46166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6A0AE-5C9B-3342-8264-25A9AD8EAFA5}"/>
              </a:ext>
            </a:extLst>
          </p:cNvPr>
          <p:cNvSpPr txBox="1"/>
          <p:nvPr/>
        </p:nvSpPr>
        <p:spPr>
          <a:xfrm flipH="1">
            <a:off x="1232744" y="4455161"/>
            <a:ext cx="876300" cy="36933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F1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8A967E0-4D53-614A-9DDD-B04D0C0498FC}"/>
              </a:ext>
            </a:extLst>
          </p:cNvPr>
          <p:cNvSpPr/>
          <p:nvPr/>
        </p:nvSpPr>
        <p:spPr>
          <a:xfrm>
            <a:off x="2996717" y="2445844"/>
            <a:ext cx="6032312" cy="512662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Developmental Origins of Health and Disease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DOHaD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)</a:t>
            </a:r>
          </a:p>
        </p:txBody>
      </p:sp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97C3C70-2025-BB45-8BFD-B9E5C0F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8962" t="5452" r="26819" b="14827"/>
          <a:stretch/>
        </p:blipFill>
        <p:spPr>
          <a:xfrm>
            <a:off x="9123406" y="1023805"/>
            <a:ext cx="2620833" cy="4724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8684F5-EA76-AB4B-9520-4E45B88E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901" y="5582600"/>
            <a:ext cx="332504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Increase risk of adult diseases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35CCB-F9B0-A943-89B2-541B433D7051}"/>
              </a:ext>
            </a:extLst>
          </p:cNvPr>
          <p:cNvSpPr txBox="1"/>
          <p:nvPr/>
        </p:nvSpPr>
        <p:spPr>
          <a:xfrm flipH="1">
            <a:off x="9967408" y="1373322"/>
            <a:ext cx="876300" cy="36933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7CC04-1DE9-584D-A3E9-B186AA32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213" y="2018868"/>
            <a:ext cx="74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???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E5284-7D2A-A84E-A89C-4094C65487BA}"/>
              </a:ext>
            </a:extLst>
          </p:cNvPr>
          <p:cNvCxnSpPr>
            <a:cxnSpLocks/>
          </p:cNvCxnSpPr>
          <p:nvPr/>
        </p:nvCxnSpPr>
        <p:spPr>
          <a:xfrm>
            <a:off x="2996717" y="3489654"/>
            <a:ext cx="603231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picture containing arrow&#10;&#10;Description automatically generated">
            <a:extLst>
              <a:ext uri="{FF2B5EF4-FFF2-40B4-BE49-F238E27FC236}">
                <a16:creationId xmlns:a16="http://schemas.microsoft.com/office/drawing/2014/main" id="{2A3F6FDD-3E6F-A74D-80D4-51EA2A993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04" t="49301" r="13362" b="29718"/>
          <a:stretch/>
        </p:blipFill>
        <p:spPr>
          <a:xfrm>
            <a:off x="4437875" y="3022222"/>
            <a:ext cx="3110534" cy="959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81BCC3-28F5-2E42-B656-722F2C80CE8B}"/>
              </a:ext>
            </a:extLst>
          </p:cNvPr>
          <p:cNvSpPr txBox="1"/>
          <p:nvPr/>
        </p:nvSpPr>
        <p:spPr>
          <a:xfrm>
            <a:off x="4359690" y="3851650"/>
            <a:ext cx="326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Epigenetic Dysregulation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DNA Methylation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70622-8DD9-5241-96B5-0C75F3B3DEDF}"/>
              </a:ext>
            </a:extLst>
          </p:cNvPr>
          <p:cNvSpPr txBox="1"/>
          <p:nvPr/>
        </p:nvSpPr>
        <p:spPr>
          <a:xfrm>
            <a:off x="9592675" y="1794372"/>
            <a:ext cx="16257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Obesity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NAFLD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Diabetes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Metabolic Syndrome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Immune Dysfunction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Neurological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Cardiovascular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810D84-C659-3042-BB36-B323F2C27E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58" t="18855" r="24613" b="13214"/>
          <a:stretch/>
        </p:blipFill>
        <p:spPr>
          <a:xfrm rot="5400000">
            <a:off x="5263348" y="5048367"/>
            <a:ext cx="1210748" cy="155981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46074971-3F78-5E4A-B5DF-58122D5F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122" y="714277"/>
            <a:ext cx="54231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Barker, D. (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2004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Journal of Epidemiology and Community Health</a:t>
            </a:r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FB15D6AC-A943-FD43-89AF-D6E0A5B2C91A}"/>
              </a:ext>
            </a:extLst>
          </p:cNvPr>
          <p:cNvSpPr>
            <a:spLocks/>
          </p:cNvSpPr>
          <p:nvPr/>
        </p:nvSpPr>
        <p:spPr bwMode="auto">
          <a:xfrm>
            <a:off x="885901" y="952823"/>
            <a:ext cx="1369572" cy="135439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lIns="347465" tIns="306765" rIns="347465" bIns="30676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733AB3-4356-9640-B65F-A7A85FB4C6C4}"/>
              </a:ext>
            </a:extLst>
          </p:cNvPr>
          <p:cNvCxnSpPr>
            <a:cxnSpLocks/>
          </p:cNvCxnSpPr>
          <p:nvPr/>
        </p:nvCxnSpPr>
        <p:spPr>
          <a:xfrm>
            <a:off x="1562690" y="2317650"/>
            <a:ext cx="0" cy="9038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54C6B9F-F7FD-F446-811E-8718DC64DC84}"/>
              </a:ext>
            </a:extLst>
          </p:cNvPr>
          <p:cNvSpPr/>
          <p:nvPr/>
        </p:nvSpPr>
        <p:spPr>
          <a:xfrm>
            <a:off x="1492071" y="3187462"/>
            <a:ext cx="150521" cy="146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16AA3C-9993-EB42-A7C8-3F68F32D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75" y="618478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EDCs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3E9AE-8ACB-BE42-9828-51E3DD6ACA1E}"/>
              </a:ext>
            </a:extLst>
          </p:cNvPr>
          <p:cNvSpPr txBox="1"/>
          <p:nvPr/>
        </p:nvSpPr>
        <p:spPr>
          <a:xfrm>
            <a:off x="5358544" y="63001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Placenta</a:t>
            </a:r>
          </a:p>
        </p:txBody>
      </p:sp>
    </p:spTree>
    <p:extLst>
      <p:ext uri="{BB962C8B-B14F-4D97-AF65-F5344CB8AC3E}">
        <p14:creationId xmlns:p14="http://schemas.microsoft.com/office/powerpoint/2010/main" val="8328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7" grpId="0"/>
      <p:bldP spid="1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F5B9-88A9-D24F-9528-DA56B1C7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02" y="107707"/>
            <a:ext cx="11360385" cy="558800"/>
          </a:xfrm>
        </p:spPr>
        <p:txBody>
          <a:bodyPr/>
          <a:lstStyle/>
          <a:p>
            <a:pPr algn="ctr"/>
            <a:r>
              <a:rPr lang="en-US" dirty="0"/>
              <a:t>Thesis Research Topic - Bartolomei Lab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F6700C1-77FA-7348-A459-B3289F927FF8}"/>
              </a:ext>
            </a:extLst>
          </p:cNvPr>
          <p:cNvSpPr txBox="1"/>
          <p:nvPr/>
        </p:nvSpPr>
        <p:spPr>
          <a:xfrm>
            <a:off x="3976736" y="4157488"/>
            <a:ext cx="1505326" cy="26237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/>
                </a:solidFill>
                <a:ea typeface="Arial" charset="0"/>
                <a:cs typeface="Arial" charset="0"/>
              </a:rPr>
              <a:t>19-21 days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C95255-8CA3-F943-A525-F950BDCC2AAC}"/>
              </a:ext>
            </a:extLst>
          </p:cNvPr>
          <p:cNvSpPr txBox="1"/>
          <p:nvPr/>
        </p:nvSpPr>
        <p:spPr>
          <a:xfrm>
            <a:off x="1015263" y="4167963"/>
            <a:ext cx="1019290" cy="255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/>
                </a:solidFill>
                <a:ea typeface="Arial" charset="0"/>
                <a:cs typeface="Arial" charset="0"/>
              </a:rPr>
              <a:t>14 days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0BB345-965C-A94D-A669-63314D2E54AF}"/>
              </a:ext>
            </a:extLst>
          </p:cNvPr>
          <p:cNvSpPr/>
          <p:nvPr/>
        </p:nvSpPr>
        <p:spPr>
          <a:xfrm>
            <a:off x="2133452" y="3854599"/>
            <a:ext cx="1217088" cy="307777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lIns="45720" tIns="45720" rIns="45720" bIns="45720" rtlCol="0" anchor="ctr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ea typeface="Arial" charset="0"/>
                <a:cs typeface="Arial" charset="0"/>
              </a:rPr>
              <a:t>Mating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2AFF47-E8B3-DB48-AAC3-DD4F6583CFE9}"/>
              </a:ext>
            </a:extLst>
          </p:cNvPr>
          <p:cNvSpPr txBox="1"/>
          <p:nvPr/>
        </p:nvSpPr>
        <p:spPr>
          <a:xfrm>
            <a:off x="2409262" y="4168978"/>
            <a:ext cx="665467" cy="2588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>
              <a:defRPr/>
            </a:pPr>
            <a:r>
              <a:rPr lang="en-US" sz="1200" kern="0" dirty="0">
                <a:solidFill>
                  <a:srgbClr val="000000"/>
                </a:solidFill>
                <a:ea typeface="Arial" charset="0"/>
                <a:cs typeface="Arial" charset="0"/>
              </a:rPr>
              <a:t>7 days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FF0F59F-80D8-4846-962F-50E2ADE6506E}"/>
              </a:ext>
            </a:extLst>
          </p:cNvPr>
          <p:cNvSpPr/>
          <p:nvPr/>
        </p:nvSpPr>
        <p:spPr>
          <a:xfrm>
            <a:off x="3350539" y="3854634"/>
            <a:ext cx="2757719" cy="307777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lIns="45720" tIns="45720" rIns="45720" bIns="45720" rtlCol="0" anchor="ctr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ea typeface="Arial" charset="0"/>
                <a:cs typeface="Arial" charset="0"/>
              </a:rPr>
              <a:t>Gestation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DE1CF7-55CE-2B47-8A4F-C6C1718C6E0C}"/>
              </a:ext>
            </a:extLst>
          </p:cNvPr>
          <p:cNvCxnSpPr>
            <a:cxnSpLocks/>
          </p:cNvCxnSpPr>
          <p:nvPr/>
        </p:nvCxnSpPr>
        <p:spPr>
          <a:xfrm flipV="1">
            <a:off x="701530" y="3548391"/>
            <a:ext cx="5406735" cy="653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96497F-4869-0440-9165-6F18F751D124}"/>
              </a:ext>
            </a:extLst>
          </p:cNvPr>
          <p:cNvCxnSpPr>
            <a:cxnSpLocks/>
          </p:cNvCxnSpPr>
          <p:nvPr/>
        </p:nvCxnSpPr>
        <p:spPr>
          <a:xfrm flipV="1">
            <a:off x="698168" y="2987198"/>
            <a:ext cx="0" cy="874031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F99C6-14BF-214B-9B75-33B143497055}"/>
              </a:ext>
            </a:extLst>
          </p:cNvPr>
          <p:cNvCxnSpPr>
            <a:cxnSpLocks/>
          </p:cNvCxnSpPr>
          <p:nvPr/>
        </p:nvCxnSpPr>
        <p:spPr>
          <a:xfrm flipH="1" flipV="1">
            <a:off x="3349687" y="3532490"/>
            <a:ext cx="675" cy="314392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5CB40FF-4170-9347-ACF4-AFE0996E4E42}"/>
              </a:ext>
            </a:extLst>
          </p:cNvPr>
          <p:cNvSpPr/>
          <p:nvPr/>
        </p:nvSpPr>
        <p:spPr>
          <a:xfrm>
            <a:off x="688966" y="973905"/>
            <a:ext cx="5406735" cy="1472499"/>
          </a:xfrm>
          <a:prstGeom prst="rect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FA13B90-4440-3649-BC7A-0D8AF896F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30" y="1084366"/>
            <a:ext cx="2045522" cy="1256782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7645BB72-87DD-BE4F-8B50-4314061D4209}"/>
              </a:ext>
            </a:extLst>
          </p:cNvPr>
          <p:cNvSpPr txBox="1"/>
          <p:nvPr/>
        </p:nvSpPr>
        <p:spPr>
          <a:xfrm>
            <a:off x="544271" y="978285"/>
            <a:ext cx="2294511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ea typeface="Arial" charset="0"/>
                <a:cs typeface="Arial" charset="0"/>
              </a:rPr>
              <a:t>Pregnant F0</a:t>
            </a: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A3CCB42-E779-9148-8818-42F2A3928D44}"/>
              </a:ext>
            </a:extLst>
          </p:cNvPr>
          <p:cNvCxnSpPr>
            <a:cxnSpLocks/>
          </p:cNvCxnSpPr>
          <p:nvPr/>
        </p:nvCxnSpPr>
        <p:spPr>
          <a:xfrm flipV="1">
            <a:off x="4084810" y="1412120"/>
            <a:ext cx="486809" cy="256715"/>
          </a:xfrm>
          <a:prstGeom prst="straightConnector1">
            <a:avLst/>
          </a:prstGeom>
          <a:noFill/>
          <a:ln w="6350" cap="flat" cmpd="sng" algn="ctr">
            <a:solidFill>
              <a:srgbClr val="009193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B59B5A8-9B9B-574C-B1D8-79EFA9063FCC}"/>
              </a:ext>
            </a:extLst>
          </p:cNvPr>
          <p:cNvSpPr txBox="1"/>
          <p:nvPr/>
        </p:nvSpPr>
        <p:spPr>
          <a:xfrm>
            <a:off x="4559581" y="119750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9193"/>
                </a:solidFill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7AAEBEF-AE03-7141-94AD-1D44DBF89924}"/>
              </a:ext>
            </a:extLst>
          </p:cNvPr>
          <p:cNvCxnSpPr>
            <a:cxnSpLocks/>
          </p:cNvCxnSpPr>
          <p:nvPr/>
        </p:nvCxnSpPr>
        <p:spPr>
          <a:xfrm flipV="1">
            <a:off x="4084810" y="1799706"/>
            <a:ext cx="486809" cy="9730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5681ECD-28AB-DF4F-AA50-EBE1A1E851F0}"/>
              </a:ext>
            </a:extLst>
          </p:cNvPr>
          <p:cNvSpPr txBox="1"/>
          <p:nvPr/>
        </p:nvSpPr>
        <p:spPr>
          <a:xfrm>
            <a:off x="4622750" y="156604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Lower DEHP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7911A49-058C-CB4F-AD82-50D24219329A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4069156" y="2000256"/>
            <a:ext cx="555765" cy="184424"/>
          </a:xfrm>
          <a:prstGeom prst="straightConnector1">
            <a:avLst/>
          </a:prstGeom>
          <a:noFill/>
          <a:ln w="6350" cap="flat" cmpd="sng" algn="ctr">
            <a:solidFill>
              <a:srgbClr val="942093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71A5316-F60B-6345-9AEE-8CDE750F67FC}"/>
              </a:ext>
            </a:extLst>
          </p:cNvPr>
          <p:cNvSpPr txBox="1"/>
          <p:nvPr/>
        </p:nvSpPr>
        <p:spPr>
          <a:xfrm>
            <a:off x="4624921" y="200001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42093"/>
                </a:solidFill>
                <a:cs typeface="Arial" panose="020B0604020202020204" pitchFamily="34" charset="0"/>
              </a:rPr>
              <a:t>Upper DEHP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52C69D-44CB-0447-9834-F8F79FDBFA5A}"/>
              </a:ext>
            </a:extLst>
          </p:cNvPr>
          <p:cNvSpPr txBox="1"/>
          <p:nvPr/>
        </p:nvSpPr>
        <p:spPr>
          <a:xfrm>
            <a:off x="179321" y="2640664"/>
            <a:ext cx="1019290" cy="255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ea typeface="Arial" charset="0"/>
                <a:cs typeface="Arial" charset="0"/>
              </a:rPr>
              <a:t>2 weeks prior </a:t>
            </a:r>
          </a:p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ea typeface="Arial" charset="0"/>
                <a:cs typeface="Arial" charset="0"/>
              </a:rPr>
              <a:t>conception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44AE64-8D67-FF47-A68F-DC318734CBC0}"/>
              </a:ext>
            </a:extLst>
          </p:cNvPr>
          <p:cNvSpPr txBox="1"/>
          <p:nvPr/>
        </p:nvSpPr>
        <p:spPr>
          <a:xfrm>
            <a:off x="2838782" y="2649320"/>
            <a:ext cx="1019290" cy="255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ea typeface="Arial" charset="0"/>
                <a:cs typeface="Arial" charset="0"/>
              </a:rPr>
              <a:t>GD </a:t>
            </a:r>
            <a:r>
              <a:rPr lang="en-US" sz="1200" kern="0" dirty="0">
                <a:solidFill>
                  <a:srgbClr val="000000"/>
                </a:solidFill>
                <a:ea typeface="Arial" charset="0"/>
                <a:cs typeface="Arial" charset="0"/>
              </a:rPr>
              <a:t>0.5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9113DE7-F8F1-F640-B8B6-E00B293FD923}"/>
              </a:ext>
            </a:extLst>
          </p:cNvPr>
          <p:cNvSpPr/>
          <p:nvPr/>
        </p:nvSpPr>
        <p:spPr>
          <a:xfrm>
            <a:off x="701530" y="3577716"/>
            <a:ext cx="5388752" cy="278296"/>
          </a:xfrm>
          <a:prstGeom prst="rect">
            <a:avLst/>
          </a:prstGeom>
          <a:solidFill>
            <a:srgbClr val="FF7E79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4D4BB1F-D3AE-FA46-A13D-7A888CFADBEE}"/>
              </a:ext>
            </a:extLst>
          </p:cNvPr>
          <p:cNvCxnSpPr>
            <a:cxnSpLocks/>
          </p:cNvCxnSpPr>
          <p:nvPr/>
        </p:nvCxnSpPr>
        <p:spPr>
          <a:xfrm flipV="1">
            <a:off x="689542" y="2448451"/>
            <a:ext cx="675" cy="162040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F5767FB-246B-C440-8922-B046C931A0C8}"/>
              </a:ext>
            </a:extLst>
          </p:cNvPr>
          <p:cNvCxnSpPr>
            <a:cxnSpLocks/>
          </p:cNvCxnSpPr>
          <p:nvPr/>
        </p:nvCxnSpPr>
        <p:spPr>
          <a:xfrm flipV="1">
            <a:off x="3349687" y="2451609"/>
            <a:ext cx="675" cy="162040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E8A86B4-62AA-5A4E-B390-9950D03518B1}"/>
              </a:ext>
            </a:extLst>
          </p:cNvPr>
          <p:cNvSpPr txBox="1"/>
          <p:nvPr/>
        </p:nvSpPr>
        <p:spPr>
          <a:xfrm>
            <a:off x="1438573" y="125960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♀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644DEED-D11B-C648-B0A4-32A851DF3575}"/>
              </a:ext>
            </a:extLst>
          </p:cNvPr>
          <p:cNvCxnSpPr>
            <a:cxnSpLocks/>
          </p:cNvCxnSpPr>
          <p:nvPr/>
        </p:nvCxnSpPr>
        <p:spPr>
          <a:xfrm flipV="1">
            <a:off x="6096000" y="2455450"/>
            <a:ext cx="0" cy="1399149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4C6B339-EDDE-D245-919E-A5D04F912473}"/>
              </a:ext>
            </a:extLst>
          </p:cNvPr>
          <p:cNvCxnSpPr>
            <a:cxnSpLocks/>
          </p:cNvCxnSpPr>
          <p:nvPr/>
        </p:nvCxnSpPr>
        <p:spPr>
          <a:xfrm flipV="1">
            <a:off x="3357158" y="4178320"/>
            <a:ext cx="0" cy="745221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9791FBC-4228-4649-B690-EEAFE12BF2E8}"/>
              </a:ext>
            </a:extLst>
          </p:cNvPr>
          <p:cNvCxnSpPr>
            <a:cxnSpLocks/>
          </p:cNvCxnSpPr>
          <p:nvPr/>
        </p:nvCxnSpPr>
        <p:spPr>
          <a:xfrm flipH="1" flipV="1">
            <a:off x="6104576" y="4175417"/>
            <a:ext cx="156" cy="72224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C9FD07E-E673-9347-ADAA-DF497CE46BCF}"/>
              </a:ext>
            </a:extLst>
          </p:cNvPr>
          <p:cNvSpPr/>
          <p:nvPr/>
        </p:nvSpPr>
        <p:spPr>
          <a:xfrm>
            <a:off x="3358768" y="4904966"/>
            <a:ext cx="2745808" cy="923532"/>
          </a:xfrm>
          <a:prstGeom prst="rect">
            <a:avLst/>
          </a:prstGeom>
          <a:solidFill>
            <a:srgbClr val="FFC000">
              <a:alpha val="20000"/>
            </a:srgbClr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F7C5668-FA55-7046-B436-90BF3AC2B718}"/>
              </a:ext>
            </a:extLst>
          </p:cNvPr>
          <p:cNvGrpSpPr/>
          <p:nvPr/>
        </p:nvGrpSpPr>
        <p:grpSpPr>
          <a:xfrm>
            <a:off x="5072702" y="4994051"/>
            <a:ext cx="738769" cy="742989"/>
            <a:chOff x="9982898" y="6941217"/>
            <a:chExt cx="1109041" cy="1136288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F3A6903-B755-0A48-9B53-6F858CEE93B6}"/>
                </a:ext>
              </a:extLst>
            </p:cNvPr>
            <p:cNvGrpSpPr/>
            <p:nvPr/>
          </p:nvGrpSpPr>
          <p:grpSpPr bwMode="auto">
            <a:xfrm>
              <a:off x="9982898" y="6957957"/>
              <a:ext cx="694040" cy="1119548"/>
              <a:chOff x="785642" y="1530090"/>
              <a:chExt cx="2700265" cy="4061298"/>
            </a:xfrm>
            <a:gradFill flip="none" rotWithShape="1">
              <a:gsLst>
                <a:gs pos="0">
                  <a:srgbClr val="C29A9C"/>
                </a:gs>
                <a:gs pos="49000">
                  <a:srgbClr val="FFCBCE"/>
                </a:gs>
                <a:gs pos="100000">
                  <a:srgbClr val="C29A9C"/>
                </a:gs>
              </a:gsLst>
              <a:lin ang="0" scaled="1"/>
              <a:tileRect/>
            </a:gra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64895381-EB97-6C49-A498-E77BC4AE818D}"/>
                  </a:ext>
                </a:extLst>
              </p:cNvPr>
              <p:cNvSpPr/>
              <p:nvPr/>
            </p:nvSpPr>
            <p:spPr>
              <a:xfrm rot="20607873">
                <a:off x="2014562" y="2829112"/>
                <a:ext cx="995440" cy="700342"/>
              </a:xfrm>
              <a:custGeom>
                <a:avLst/>
                <a:gdLst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452547 w 995440"/>
                  <a:gd name="connsiteY2" fmla="*/ 174839 h 700342"/>
                  <a:gd name="connsiteX3" fmla="*/ 605829 w 995440"/>
                  <a:gd name="connsiteY3" fmla="*/ 167540 h 700342"/>
                  <a:gd name="connsiteX4" fmla="*/ 890495 w 995440"/>
                  <a:gd name="connsiteY4" fmla="*/ 6969 h 700342"/>
                  <a:gd name="connsiteX5" fmla="*/ 919692 w 995440"/>
                  <a:gd name="connsiteY5" fmla="*/ 36164 h 700342"/>
                  <a:gd name="connsiteX6" fmla="*/ 883196 w 995440"/>
                  <a:gd name="connsiteY6" fmla="*/ 101852 h 700342"/>
                  <a:gd name="connsiteX7" fmla="*/ 941589 w 995440"/>
                  <a:gd name="connsiteY7" fmla="*/ 72657 h 700342"/>
                  <a:gd name="connsiteX8" fmla="*/ 978085 w 995440"/>
                  <a:gd name="connsiteY8" fmla="*/ 131047 h 700342"/>
                  <a:gd name="connsiteX9" fmla="*/ 897795 w 995440"/>
                  <a:gd name="connsiteY9" fmla="*/ 167540 h 700342"/>
                  <a:gd name="connsiteX10" fmla="*/ 985384 w 995440"/>
                  <a:gd name="connsiteY10" fmla="*/ 196735 h 700342"/>
                  <a:gd name="connsiteX11" fmla="*/ 985384 w 995440"/>
                  <a:gd name="connsiteY11" fmla="*/ 255124 h 700342"/>
                  <a:gd name="connsiteX12" fmla="*/ 912393 w 995440"/>
                  <a:gd name="connsiteY12" fmla="*/ 269721 h 700342"/>
                  <a:gd name="connsiteX13" fmla="*/ 963487 w 995440"/>
                  <a:gd name="connsiteY13" fmla="*/ 328110 h 700342"/>
                  <a:gd name="connsiteX14" fmla="*/ 905094 w 995440"/>
                  <a:gd name="connsiteY14" fmla="*/ 379201 h 700342"/>
                  <a:gd name="connsiteX15" fmla="*/ 744513 w 995440"/>
                  <a:gd name="connsiteY15" fmla="*/ 371902 h 700342"/>
                  <a:gd name="connsiteX16" fmla="*/ 496342 w 995440"/>
                  <a:gd name="connsiteY16" fmla="*/ 430292 h 700342"/>
                  <a:gd name="connsiteX17" fmla="*/ 240872 w 995440"/>
                  <a:gd name="connsiteY17" fmla="*/ 568966 h 700342"/>
                  <a:gd name="connsiteX18" fmla="*/ 0 w 995440"/>
                  <a:gd name="connsiteY18" fmla="*/ 700342 h 700342"/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605829 w 995440"/>
                  <a:gd name="connsiteY2" fmla="*/ 167540 h 700342"/>
                  <a:gd name="connsiteX3" fmla="*/ 890495 w 995440"/>
                  <a:gd name="connsiteY3" fmla="*/ 6969 h 700342"/>
                  <a:gd name="connsiteX4" fmla="*/ 919692 w 995440"/>
                  <a:gd name="connsiteY4" fmla="*/ 36164 h 700342"/>
                  <a:gd name="connsiteX5" fmla="*/ 883196 w 995440"/>
                  <a:gd name="connsiteY5" fmla="*/ 101852 h 700342"/>
                  <a:gd name="connsiteX6" fmla="*/ 941589 w 995440"/>
                  <a:gd name="connsiteY6" fmla="*/ 72657 h 700342"/>
                  <a:gd name="connsiteX7" fmla="*/ 978085 w 995440"/>
                  <a:gd name="connsiteY7" fmla="*/ 131047 h 700342"/>
                  <a:gd name="connsiteX8" fmla="*/ 897795 w 995440"/>
                  <a:gd name="connsiteY8" fmla="*/ 167540 h 700342"/>
                  <a:gd name="connsiteX9" fmla="*/ 985384 w 995440"/>
                  <a:gd name="connsiteY9" fmla="*/ 196735 h 700342"/>
                  <a:gd name="connsiteX10" fmla="*/ 985384 w 995440"/>
                  <a:gd name="connsiteY10" fmla="*/ 255124 h 700342"/>
                  <a:gd name="connsiteX11" fmla="*/ 912393 w 995440"/>
                  <a:gd name="connsiteY11" fmla="*/ 269721 h 700342"/>
                  <a:gd name="connsiteX12" fmla="*/ 963487 w 995440"/>
                  <a:gd name="connsiteY12" fmla="*/ 328110 h 700342"/>
                  <a:gd name="connsiteX13" fmla="*/ 905094 w 995440"/>
                  <a:gd name="connsiteY13" fmla="*/ 379201 h 700342"/>
                  <a:gd name="connsiteX14" fmla="*/ 744513 w 995440"/>
                  <a:gd name="connsiteY14" fmla="*/ 371902 h 700342"/>
                  <a:gd name="connsiteX15" fmla="*/ 496342 w 995440"/>
                  <a:gd name="connsiteY15" fmla="*/ 430292 h 700342"/>
                  <a:gd name="connsiteX16" fmla="*/ 240872 w 995440"/>
                  <a:gd name="connsiteY16" fmla="*/ 568966 h 700342"/>
                  <a:gd name="connsiteX17" fmla="*/ 0 w 995440"/>
                  <a:gd name="connsiteY17" fmla="*/ 700342 h 700342"/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605829 w 995440"/>
                  <a:gd name="connsiteY2" fmla="*/ 167540 h 700342"/>
                  <a:gd name="connsiteX3" fmla="*/ 890495 w 995440"/>
                  <a:gd name="connsiteY3" fmla="*/ 6969 h 700342"/>
                  <a:gd name="connsiteX4" fmla="*/ 919692 w 995440"/>
                  <a:gd name="connsiteY4" fmla="*/ 36164 h 700342"/>
                  <a:gd name="connsiteX5" fmla="*/ 883196 w 995440"/>
                  <a:gd name="connsiteY5" fmla="*/ 101852 h 700342"/>
                  <a:gd name="connsiteX6" fmla="*/ 941589 w 995440"/>
                  <a:gd name="connsiteY6" fmla="*/ 72657 h 700342"/>
                  <a:gd name="connsiteX7" fmla="*/ 978085 w 995440"/>
                  <a:gd name="connsiteY7" fmla="*/ 131047 h 700342"/>
                  <a:gd name="connsiteX8" fmla="*/ 897795 w 995440"/>
                  <a:gd name="connsiteY8" fmla="*/ 167540 h 700342"/>
                  <a:gd name="connsiteX9" fmla="*/ 985384 w 995440"/>
                  <a:gd name="connsiteY9" fmla="*/ 196735 h 700342"/>
                  <a:gd name="connsiteX10" fmla="*/ 985384 w 995440"/>
                  <a:gd name="connsiteY10" fmla="*/ 255124 h 700342"/>
                  <a:gd name="connsiteX11" fmla="*/ 912393 w 995440"/>
                  <a:gd name="connsiteY11" fmla="*/ 269721 h 700342"/>
                  <a:gd name="connsiteX12" fmla="*/ 963487 w 995440"/>
                  <a:gd name="connsiteY12" fmla="*/ 328110 h 700342"/>
                  <a:gd name="connsiteX13" fmla="*/ 905094 w 995440"/>
                  <a:gd name="connsiteY13" fmla="*/ 379201 h 700342"/>
                  <a:gd name="connsiteX14" fmla="*/ 744513 w 995440"/>
                  <a:gd name="connsiteY14" fmla="*/ 371902 h 700342"/>
                  <a:gd name="connsiteX15" fmla="*/ 496342 w 995440"/>
                  <a:gd name="connsiteY15" fmla="*/ 430292 h 700342"/>
                  <a:gd name="connsiteX16" fmla="*/ 240872 w 995440"/>
                  <a:gd name="connsiteY16" fmla="*/ 568966 h 700342"/>
                  <a:gd name="connsiteX17" fmla="*/ 0 w 995440"/>
                  <a:gd name="connsiteY17" fmla="*/ 700342 h 70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95440" h="700342">
                    <a:moveTo>
                      <a:pt x="21898" y="123748"/>
                    </a:moveTo>
                    <a:cubicBezTo>
                      <a:pt x="124694" y="181529"/>
                      <a:pt x="201943" y="240526"/>
                      <a:pt x="299265" y="247825"/>
                    </a:cubicBezTo>
                    <a:cubicBezTo>
                      <a:pt x="396587" y="255124"/>
                      <a:pt x="507291" y="207683"/>
                      <a:pt x="605829" y="167540"/>
                    </a:cubicBezTo>
                    <a:cubicBezTo>
                      <a:pt x="704367" y="127397"/>
                      <a:pt x="838185" y="28865"/>
                      <a:pt x="890495" y="6969"/>
                    </a:cubicBezTo>
                    <a:cubicBezTo>
                      <a:pt x="942805" y="-14927"/>
                      <a:pt x="920909" y="20350"/>
                      <a:pt x="919692" y="36164"/>
                    </a:cubicBezTo>
                    <a:cubicBezTo>
                      <a:pt x="918476" y="51978"/>
                      <a:pt x="879547" y="95770"/>
                      <a:pt x="883196" y="101852"/>
                    </a:cubicBezTo>
                    <a:cubicBezTo>
                      <a:pt x="886845" y="107934"/>
                      <a:pt x="925774" y="67791"/>
                      <a:pt x="941589" y="72657"/>
                    </a:cubicBezTo>
                    <a:cubicBezTo>
                      <a:pt x="957404" y="77523"/>
                      <a:pt x="985384" y="115233"/>
                      <a:pt x="978085" y="131047"/>
                    </a:cubicBezTo>
                    <a:cubicBezTo>
                      <a:pt x="970786" y="146861"/>
                      <a:pt x="896579" y="156592"/>
                      <a:pt x="897795" y="167540"/>
                    </a:cubicBezTo>
                    <a:cubicBezTo>
                      <a:pt x="899011" y="178488"/>
                      <a:pt x="970786" y="182138"/>
                      <a:pt x="985384" y="196735"/>
                    </a:cubicBezTo>
                    <a:cubicBezTo>
                      <a:pt x="999982" y="211332"/>
                      <a:pt x="997549" y="242960"/>
                      <a:pt x="985384" y="255124"/>
                    </a:cubicBezTo>
                    <a:cubicBezTo>
                      <a:pt x="973219" y="267288"/>
                      <a:pt x="916042" y="257557"/>
                      <a:pt x="912393" y="269721"/>
                    </a:cubicBezTo>
                    <a:cubicBezTo>
                      <a:pt x="908744" y="281885"/>
                      <a:pt x="964704" y="309863"/>
                      <a:pt x="963487" y="328110"/>
                    </a:cubicBezTo>
                    <a:cubicBezTo>
                      <a:pt x="962270" y="346357"/>
                      <a:pt x="941590" y="371902"/>
                      <a:pt x="905094" y="379201"/>
                    </a:cubicBezTo>
                    <a:cubicBezTo>
                      <a:pt x="868598" y="386500"/>
                      <a:pt x="812638" y="363387"/>
                      <a:pt x="744513" y="371902"/>
                    </a:cubicBezTo>
                    <a:cubicBezTo>
                      <a:pt x="676388" y="380417"/>
                      <a:pt x="580282" y="397448"/>
                      <a:pt x="496342" y="430292"/>
                    </a:cubicBezTo>
                    <a:cubicBezTo>
                      <a:pt x="412402" y="463136"/>
                      <a:pt x="240872" y="568966"/>
                      <a:pt x="240872" y="568966"/>
                    </a:cubicBezTo>
                    <a:lnTo>
                      <a:pt x="0" y="700342"/>
                    </a:lnTo>
                  </a:path>
                </a:pathLst>
              </a:custGeom>
              <a:grpFill/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376092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E1F0663D-4D4C-C04D-ACC5-921120AE54CB}"/>
                  </a:ext>
                </a:extLst>
              </p:cNvPr>
              <p:cNvSpPr/>
              <p:nvPr/>
            </p:nvSpPr>
            <p:spPr>
              <a:xfrm>
                <a:off x="2226239" y="3997199"/>
                <a:ext cx="1080410" cy="1206739"/>
              </a:xfrm>
              <a:custGeom>
                <a:avLst/>
                <a:gdLst>
                  <a:gd name="connsiteX0" fmla="*/ 0 w 1080410"/>
                  <a:gd name="connsiteY0" fmla="*/ 584111 h 1219094"/>
                  <a:gd name="connsiteX1" fmla="*/ 116786 w 1080410"/>
                  <a:gd name="connsiteY1" fmla="*/ 576812 h 1219094"/>
                  <a:gd name="connsiteX2" fmla="*/ 313863 w 1080410"/>
                  <a:gd name="connsiteY2" fmla="*/ 649799 h 1219094"/>
                  <a:gd name="connsiteX3" fmla="*/ 408752 w 1080410"/>
                  <a:gd name="connsiteY3" fmla="*/ 642500 h 1219094"/>
                  <a:gd name="connsiteX4" fmla="*/ 532837 w 1080410"/>
                  <a:gd name="connsiteY4" fmla="*/ 460034 h 1219094"/>
                  <a:gd name="connsiteX5" fmla="*/ 781008 w 1080410"/>
                  <a:gd name="connsiteY5" fmla="*/ 44011 h 1219094"/>
                  <a:gd name="connsiteX6" fmla="*/ 839401 w 1080410"/>
                  <a:gd name="connsiteY6" fmla="*/ 22115 h 1219094"/>
                  <a:gd name="connsiteX7" fmla="*/ 839401 w 1080410"/>
                  <a:gd name="connsiteY7" fmla="*/ 131594 h 1219094"/>
                  <a:gd name="connsiteX8" fmla="*/ 905094 w 1080410"/>
                  <a:gd name="connsiteY8" fmla="*/ 65907 h 1219094"/>
                  <a:gd name="connsiteX9" fmla="*/ 956188 w 1080410"/>
                  <a:gd name="connsiteY9" fmla="*/ 102400 h 1219094"/>
                  <a:gd name="connsiteX10" fmla="*/ 948889 w 1080410"/>
                  <a:gd name="connsiteY10" fmla="*/ 182685 h 1219094"/>
                  <a:gd name="connsiteX11" fmla="*/ 1014581 w 1080410"/>
                  <a:gd name="connsiteY11" fmla="*/ 146192 h 1219094"/>
                  <a:gd name="connsiteX12" fmla="*/ 1058376 w 1080410"/>
                  <a:gd name="connsiteY12" fmla="*/ 226477 h 1219094"/>
                  <a:gd name="connsiteX13" fmla="*/ 985384 w 1080410"/>
                  <a:gd name="connsiteY13" fmla="*/ 321359 h 1219094"/>
                  <a:gd name="connsiteX14" fmla="*/ 1036478 w 1080410"/>
                  <a:gd name="connsiteY14" fmla="*/ 321359 h 1219094"/>
                  <a:gd name="connsiteX15" fmla="*/ 1080273 w 1080410"/>
                  <a:gd name="connsiteY15" fmla="*/ 372450 h 1219094"/>
                  <a:gd name="connsiteX16" fmla="*/ 1021880 w 1080410"/>
                  <a:gd name="connsiteY16" fmla="*/ 423541 h 1219094"/>
                  <a:gd name="connsiteX17" fmla="*/ 788307 w 1080410"/>
                  <a:gd name="connsiteY17" fmla="*/ 700890 h 1219094"/>
                  <a:gd name="connsiteX18" fmla="*/ 416051 w 1080410"/>
                  <a:gd name="connsiteY18" fmla="*/ 1131510 h 1219094"/>
                  <a:gd name="connsiteX19" fmla="*/ 226274 w 1080410"/>
                  <a:gd name="connsiteY19" fmla="*/ 1124212 h 1219094"/>
                  <a:gd name="connsiteX20" fmla="*/ 94889 w 1080410"/>
                  <a:gd name="connsiteY20" fmla="*/ 1182601 h 1219094"/>
                  <a:gd name="connsiteX21" fmla="*/ 51094 w 1080410"/>
                  <a:gd name="connsiteY21" fmla="*/ 1219094 h 1219094"/>
                  <a:gd name="connsiteX0" fmla="*/ 0 w 1080410"/>
                  <a:gd name="connsiteY0" fmla="*/ 584111 h 1219094"/>
                  <a:gd name="connsiteX1" fmla="*/ 116786 w 1080410"/>
                  <a:gd name="connsiteY1" fmla="*/ 576812 h 1219094"/>
                  <a:gd name="connsiteX2" fmla="*/ 313863 w 1080410"/>
                  <a:gd name="connsiteY2" fmla="*/ 649799 h 1219094"/>
                  <a:gd name="connsiteX3" fmla="*/ 408752 w 1080410"/>
                  <a:gd name="connsiteY3" fmla="*/ 642500 h 1219094"/>
                  <a:gd name="connsiteX4" fmla="*/ 532837 w 1080410"/>
                  <a:gd name="connsiteY4" fmla="*/ 460034 h 1219094"/>
                  <a:gd name="connsiteX5" fmla="*/ 781008 w 1080410"/>
                  <a:gd name="connsiteY5" fmla="*/ 44011 h 1219094"/>
                  <a:gd name="connsiteX6" fmla="*/ 839401 w 1080410"/>
                  <a:gd name="connsiteY6" fmla="*/ 22115 h 1219094"/>
                  <a:gd name="connsiteX7" fmla="*/ 839401 w 1080410"/>
                  <a:gd name="connsiteY7" fmla="*/ 131594 h 1219094"/>
                  <a:gd name="connsiteX8" fmla="*/ 905094 w 1080410"/>
                  <a:gd name="connsiteY8" fmla="*/ 65907 h 1219094"/>
                  <a:gd name="connsiteX9" fmla="*/ 956188 w 1080410"/>
                  <a:gd name="connsiteY9" fmla="*/ 102400 h 1219094"/>
                  <a:gd name="connsiteX10" fmla="*/ 948889 w 1080410"/>
                  <a:gd name="connsiteY10" fmla="*/ 182685 h 1219094"/>
                  <a:gd name="connsiteX11" fmla="*/ 1014581 w 1080410"/>
                  <a:gd name="connsiteY11" fmla="*/ 168088 h 1219094"/>
                  <a:gd name="connsiteX12" fmla="*/ 1058376 w 1080410"/>
                  <a:gd name="connsiteY12" fmla="*/ 226477 h 1219094"/>
                  <a:gd name="connsiteX13" fmla="*/ 985384 w 1080410"/>
                  <a:gd name="connsiteY13" fmla="*/ 321359 h 1219094"/>
                  <a:gd name="connsiteX14" fmla="*/ 1036478 w 1080410"/>
                  <a:gd name="connsiteY14" fmla="*/ 321359 h 1219094"/>
                  <a:gd name="connsiteX15" fmla="*/ 1080273 w 1080410"/>
                  <a:gd name="connsiteY15" fmla="*/ 372450 h 1219094"/>
                  <a:gd name="connsiteX16" fmla="*/ 1021880 w 1080410"/>
                  <a:gd name="connsiteY16" fmla="*/ 423541 h 1219094"/>
                  <a:gd name="connsiteX17" fmla="*/ 788307 w 1080410"/>
                  <a:gd name="connsiteY17" fmla="*/ 700890 h 1219094"/>
                  <a:gd name="connsiteX18" fmla="*/ 416051 w 1080410"/>
                  <a:gd name="connsiteY18" fmla="*/ 1131510 h 1219094"/>
                  <a:gd name="connsiteX19" fmla="*/ 226274 w 1080410"/>
                  <a:gd name="connsiteY19" fmla="*/ 1124212 h 1219094"/>
                  <a:gd name="connsiteX20" fmla="*/ 94889 w 1080410"/>
                  <a:gd name="connsiteY20" fmla="*/ 1182601 h 1219094"/>
                  <a:gd name="connsiteX21" fmla="*/ 51094 w 1080410"/>
                  <a:gd name="connsiteY21" fmla="*/ 1219094 h 1219094"/>
                  <a:gd name="connsiteX0" fmla="*/ 0 w 1080410"/>
                  <a:gd name="connsiteY0" fmla="*/ 571756 h 1206739"/>
                  <a:gd name="connsiteX1" fmla="*/ 116786 w 1080410"/>
                  <a:gd name="connsiteY1" fmla="*/ 564457 h 1206739"/>
                  <a:gd name="connsiteX2" fmla="*/ 313863 w 1080410"/>
                  <a:gd name="connsiteY2" fmla="*/ 637444 h 1206739"/>
                  <a:gd name="connsiteX3" fmla="*/ 408752 w 1080410"/>
                  <a:gd name="connsiteY3" fmla="*/ 630145 h 1206739"/>
                  <a:gd name="connsiteX4" fmla="*/ 532837 w 1080410"/>
                  <a:gd name="connsiteY4" fmla="*/ 447679 h 1206739"/>
                  <a:gd name="connsiteX5" fmla="*/ 781008 w 1080410"/>
                  <a:gd name="connsiteY5" fmla="*/ 31656 h 1206739"/>
                  <a:gd name="connsiteX6" fmla="*/ 832102 w 1080410"/>
                  <a:gd name="connsiteY6" fmla="*/ 38954 h 1206739"/>
                  <a:gd name="connsiteX7" fmla="*/ 839401 w 1080410"/>
                  <a:gd name="connsiteY7" fmla="*/ 119239 h 1206739"/>
                  <a:gd name="connsiteX8" fmla="*/ 905094 w 1080410"/>
                  <a:gd name="connsiteY8" fmla="*/ 53552 h 1206739"/>
                  <a:gd name="connsiteX9" fmla="*/ 956188 w 1080410"/>
                  <a:gd name="connsiteY9" fmla="*/ 90045 h 1206739"/>
                  <a:gd name="connsiteX10" fmla="*/ 948889 w 1080410"/>
                  <a:gd name="connsiteY10" fmla="*/ 170330 h 1206739"/>
                  <a:gd name="connsiteX11" fmla="*/ 1014581 w 1080410"/>
                  <a:gd name="connsiteY11" fmla="*/ 155733 h 1206739"/>
                  <a:gd name="connsiteX12" fmla="*/ 1058376 w 1080410"/>
                  <a:gd name="connsiteY12" fmla="*/ 214122 h 1206739"/>
                  <a:gd name="connsiteX13" fmla="*/ 985384 w 1080410"/>
                  <a:gd name="connsiteY13" fmla="*/ 309004 h 1206739"/>
                  <a:gd name="connsiteX14" fmla="*/ 1036478 w 1080410"/>
                  <a:gd name="connsiteY14" fmla="*/ 309004 h 1206739"/>
                  <a:gd name="connsiteX15" fmla="*/ 1080273 w 1080410"/>
                  <a:gd name="connsiteY15" fmla="*/ 360095 h 1206739"/>
                  <a:gd name="connsiteX16" fmla="*/ 1021880 w 1080410"/>
                  <a:gd name="connsiteY16" fmla="*/ 411186 h 1206739"/>
                  <a:gd name="connsiteX17" fmla="*/ 788307 w 1080410"/>
                  <a:gd name="connsiteY17" fmla="*/ 688535 h 1206739"/>
                  <a:gd name="connsiteX18" fmla="*/ 416051 w 1080410"/>
                  <a:gd name="connsiteY18" fmla="*/ 1119155 h 1206739"/>
                  <a:gd name="connsiteX19" fmla="*/ 226274 w 1080410"/>
                  <a:gd name="connsiteY19" fmla="*/ 1111857 h 1206739"/>
                  <a:gd name="connsiteX20" fmla="*/ 94889 w 1080410"/>
                  <a:gd name="connsiteY20" fmla="*/ 1170246 h 1206739"/>
                  <a:gd name="connsiteX21" fmla="*/ 51094 w 1080410"/>
                  <a:gd name="connsiteY21" fmla="*/ 1206739 h 1206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0410" h="1206739">
                    <a:moveTo>
                      <a:pt x="0" y="571756"/>
                    </a:moveTo>
                    <a:cubicBezTo>
                      <a:pt x="32238" y="562632"/>
                      <a:pt x="64476" y="553509"/>
                      <a:pt x="116786" y="564457"/>
                    </a:cubicBezTo>
                    <a:cubicBezTo>
                      <a:pt x="169096" y="575405"/>
                      <a:pt x="265202" y="626496"/>
                      <a:pt x="313863" y="637444"/>
                    </a:cubicBezTo>
                    <a:cubicBezTo>
                      <a:pt x="362524" y="648392"/>
                      <a:pt x="372256" y="661773"/>
                      <a:pt x="408752" y="630145"/>
                    </a:cubicBezTo>
                    <a:cubicBezTo>
                      <a:pt x="445248" y="598518"/>
                      <a:pt x="470794" y="547427"/>
                      <a:pt x="532837" y="447679"/>
                    </a:cubicBezTo>
                    <a:cubicBezTo>
                      <a:pt x="594880" y="347931"/>
                      <a:pt x="731131" y="99777"/>
                      <a:pt x="781008" y="31656"/>
                    </a:cubicBezTo>
                    <a:cubicBezTo>
                      <a:pt x="830885" y="-36465"/>
                      <a:pt x="822370" y="24357"/>
                      <a:pt x="832102" y="38954"/>
                    </a:cubicBezTo>
                    <a:cubicBezTo>
                      <a:pt x="841834" y="53551"/>
                      <a:pt x="827236" y="116806"/>
                      <a:pt x="839401" y="119239"/>
                    </a:cubicBezTo>
                    <a:cubicBezTo>
                      <a:pt x="851566" y="121672"/>
                      <a:pt x="885630" y="58418"/>
                      <a:pt x="905094" y="53552"/>
                    </a:cubicBezTo>
                    <a:cubicBezTo>
                      <a:pt x="924558" y="48686"/>
                      <a:pt x="948889" y="70582"/>
                      <a:pt x="956188" y="90045"/>
                    </a:cubicBezTo>
                    <a:cubicBezTo>
                      <a:pt x="963487" y="109508"/>
                      <a:pt x="939157" y="159382"/>
                      <a:pt x="948889" y="170330"/>
                    </a:cubicBezTo>
                    <a:cubicBezTo>
                      <a:pt x="958621" y="181278"/>
                      <a:pt x="996333" y="148434"/>
                      <a:pt x="1014581" y="155733"/>
                    </a:cubicBezTo>
                    <a:cubicBezTo>
                      <a:pt x="1032829" y="163032"/>
                      <a:pt x="1063242" y="188577"/>
                      <a:pt x="1058376" y="214122"/>
                    </a:cubicBezTo>
                    <a:cubicBezTo>
                      <a:pt x="1053510" y="239667"/>
                      <a:pt x="989034" y="293190"/>
                      <a:pt x="985384" y="309004"/>
                    </a:cubicBezTo>
                    <a:cubicBezTo>
                      <a:pt x="981734" y="324818"/>
                      <a:pt x="1020663" y="300489"/>
                      <a:pt x="1036478" y="309004"/>
                    </a:cubicBezTo>
                    <a:cubicBezTo>
                      <a:pt x="1052293" y="317519"/>
                      <a:pt x="1082706" y="343065"/>
                      <a:pt x="1080273" y="360095"/>
                    </a:cubicBezTo>
                    <a:cubicBezTo>
                      <a:pt x="1077840" y="377125"/>
                      <a:pt x="1070541" y="356446"/>
                      <a:pt x="1021880" y="411186"/>
                    </a:cubicBezTo>
                    <a:cubicBezTo>
                      <a:pt x="973219" y="465926"/>
                      <a:pt x="889278" y="570540"/>
                      <a:pt x="788307" y="688535"/>
                    </a:cubicBezTo>
                    <a:cubicBezTo>
                      <a:pt x="687336" y="806530"/>
                      <a:pt x="509723" y="1048601"/>
                      <a:pt x="416051" y="1119155"/>
                    </a:cubicBezTo>
                    <a:cubicBezTo>
                      <a:pt x="322379" y="1189709"/>
                      <a:pt x="279801" y="1103342"/>
                      <a:pt x="226274" y="1111857"/>
                    </a:cubicBezTo>
                    <a:cubicBezTo>
                      <a:pt x="172747" y="1120372"/>
                      <a:pt x="124086" y="1154432"/>
                      <a:pt x="94889" y="1170246"/>
                    </a:cubicBezTo>
                    <a:cubicBezTo>
                      <a:pt x="65692" y="1186060"/>
                      <a:pt x="51094" y="1206739"/>
                      <a:pt x="51094" y="1206739"/>
                    </a:cubicBezTo>
                  </a:path>
                </a:pathLst>
              </a:custGeom>
              <a:grpFill/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2F15DB1D-FD58-2348-BB0D-D55C0F070ACA}"/>
                  </a:ext>
                </a:extLst>
              </p:cNvPr>
              <p:cNvSpPr/>
              <p:nvPr/>
            </p:nvSpPr>
            <p:spPr>
              <a:xfrm>
                <a:off x="785642" y="1530090"/>
                <a:ext cx="2700265" cy="4061298"/>
              </a:xfrm>
              <a:custGeom>
                <a:avLst/>
                <a:gdLst>
                  <a:gd name="connsiteX0" fmla="*/ 126751 w 2700265"/>
                  <a:gd name="connsiteY0" fmla="*/ 1674020 h 4061298"/>
                  <a:gd name="connsiteX1" fmla="*/ 170546 w 2700265"/>
                  <a:gd name="connsiteY1" fmla="*/ 1119322 h 4061298"/>
                  <a:gd name="connsiteX2" fmla="*/ 433315 w 2700265"/>
                  <a:gd name="connsiteY2" fmla="*/ 382158 h 4061298"/>
                  <a:gd name="connsiteX3" fmla="*/ 856665 w 2700265"/>
                  <a:gd name="connsiteY3" fmla="*/ 97510 h 4061298"/>
                  <a:gd name="connsiteX4" fmla="*/ 1374904 w 2700265"/>
                  <a:gd name="connsiteY4" fmla="*/ 9926 h 4061298"/>
                  <a:gd name="connsiteX5" fmla="*/ 1798254 w 2700265"/>
                  <a:gd name="connsiteY5" fmla="*/ 301873 h 4061298"/>
                  <a:gd name="connsiteX6" fmla="*/ 2090220 w 2700265"/>
                  <a:gd name="connsiteY6" fmla="*/ 666806 h 4061298"/>
                  <a:gd name="connsiteX7" fmla="*/ 2338391 w 2700265"/>
                  <a:gd name="connsiteY7" fmla="*/ 871168 h 4061298"/>
                  <a:gd name="connsiteX8" fmla="*/ 2382186 w 2700265"/>
                  <a:gd name="connsiteY8" fmla="*/ 966050 h 4061298"/>
                  <a:gd name="connsiteX9" fmla="*/ 2331092 w 2700265"/>
                  <a:gd name="connsiteY9" fmla="*/ 1097426 h 4061298"/>
                  <a:gd name="connsiteX10" fmla="*/ 2279998 w 2700265"/>
                  <a:gd name="connsiteY10" fmla="*/ 1112024 h 4061298"/>
                  <a:gd name="connsiteX11" fmla="*/ 2287297 w 2700265"/>
                  <a:gd name="connsiteY11" fmla="*/ 1199607 h 4061298"/>
                  <a:gd name="connsiteX12" fmla="*/ 2170510 w 2700265"/>
                  <a:gd name="connsiteY12" fmla="*/ 1309087 h 4061298"/>
                  <a:gd name="connsiteX13" fmla="*/ 2104818 w 2700265"/>
                  <a:gd name="connsiteY13" fmla="*/ 1345581 h 4061298"/>
                  <a:gd name="connsiteX14" fmla="*/ 2009929 w 2700265"/>
                  <a:gd name="connsiteY14" fmla="*/ 1309087 h 4061298"/>
                  <a:gd name="connsiteX15" fmla="*/ 2119416 w 2700265"/>
                  <a:gd name="connsiteY15" fmla="*/ 1367477 h 4061298"/>
                  <a:gd name="connsiteX16" fmla="*/ 2104818 w 2700265"/>
                  <a:gd name="connsiteY16" fmla="*/ 1433164 h 4061298"/>
                  <a:gd name="connsiteX17" fmla="*/ 2039126 w 2700265"/>
                  <a:gd name="connsiteY17" fmla="*/ 1506151 h 4061298"/>
                  <a:gd name="connsiteX18" fmla="*/ 1915040 w 2700265"/>
                  <a:gd name="connsiteY18" fmla="*/ 1513450 h 4061298"/>
                  <a:gd name="connsiteX19" fmla="*/ 1666870 w 2700265"/>
                  <a:gd name="connsiteY19" fmla="*/ 1469658 h 4061298"/>
                  <a:gd name="connsiteX20" fmla="*/ 1447895 w 2700265"/>
                  <a:gd name="connsiteY20" fmla="*/ 1411269 h 4061298"/>
                  <a:gd name="connsiteX21" fmla="*/ 1367605 w 2700265"/>
                  <a:gd name="connsiteY21" fmla="*/ 1382074 h 4061298"/>
                  <a:gd name="connsiteX22" fmla="*/ 1331109 w 2700265"/>
                  <a:gd name="connsiteY22" fmla="*/ 1433164 h 4061298"/>
                  <a:gd name="connsiteX23" fmla="*/ 1404101 w 2700265"/>
                  <a:gd name="connsiteY23" fmla="*/ 1579138 h 4061298"/>
                  <a:gd name="connsiteX24" fmla="*/ 1425998 w 2700265"/>
                  <a:gd name="connsiteY24" fmla="*/ 1914876 h 4061298"/>
                  <a:gd name="connsiteX25" fmla="*/ 1542784 w 2700265"/>
                  <a:gd name="connsiteY25" fmla="*/ 2345497 h 4061298"/>
                  <a:gd name="connsiteX26" fmla="*/ 1688767 w 2700265"/>
                  <a:gd name="connsiteY26" fmla="*/ 2542560 h 4061298"/>
                  <a:gd name="connsiteX27" fmla="*/ 1754459 w 2700265"/>
                  <a:gd name="connsiteY27" fmla="*/ 2958584 h 4061298"/>
                  <a:gd name="connsiteX28" fmla="*/ 1717964 w 2700265"/>
                  <a:gd name="connsiteY28" fmla="*/ 3308919 h 4061298"/>
                  <a:gd name="connsiteX29" fmla="*/ 1630374 w 2700265"/>
                  <a:gd name="connsiteY29" fmla="*/ 3608164 h 4061298"/>
                  <a:gd name="connsiteX30" fmla="*/ 1593878 w 2700265"/>
                  <a:gd name="connsiteY30" fmla="*/ 3703047 h 4061298"/>
                  <a:gd name="connsiteX31" fmla="*/ 1893143 w 2700265"/>
                  <a:gd name="connsiteY31" fmla="*/ 3600865 h 4061298"/>
                  <a:gd name="connsiteX32" fmla="*/ 2520869 w 2700265"/>
                  <a:gd name="connsiteY32" fmla="*/ 2907493 h 4061298"/>
                  <a:gd name="connsiteX33" fmla="*/ 2674151 w 2700265"/>
                  <a:gd name="connsiteY33" fmla="*/ 2600950 h 4061298"/>
                  <a:gd name="connsiteX34" fmla="*/ 2652254 w 2700265"/>
                  <a:gd name="connsiteY34" fmla="*/ 2907493 h 4061298"/>
                  <a:gd name="connsiteX35" fmla="*/ 2214305 w 2700265"/>
                  <a:gd name="connsiteY35" fmla="*/ 3520580 h 4061298"/>
                  <a:gd name="connsiteX36" fmla="*/ 1915040 w 2700265"/>
                  <a:gd name="connsiteY36" fmla="*/ 3834422 h 4061298"/>
                  <a:gd name="connsiteX37" fmla="*/ 1433297 w 2700265"/>
                  <a:gd name="connsiteY37" fmla="*/ 4038785 h 4061298"/>
                  <a:gd name="connsiteX38" fmla="*/ 1024545 w 2700265"/>
                  <a:gd name="connsiteY38" fmla="*/ 4031486 h 4061298"/>
                  <a:gd name="connsiteX39" fmla="*/ 506306 w 2700265"/>
                  <a:gd name="connsiteY39" fmla="*/ 3819825 h 4061298"/>
                  <a:gd name="connsiteX40" fmla="*/ 177845 w 2700265"/>
                  <a:gd name="connsiteY40" fmla="*/ 3374607 h 4061298"/>
                  <a:gd name="connsiteX41" fmla="*/ 2665 w 2700265"/>
                  <a:gd name="connsiteY41" fmla="*/ 2892896 h 4061298"/>
                  <a:gd name="connsiteX42" fmla="*/ 75657 w 2700265"/>
                  <a:gd name="connsiteY42" fmla="*/ 2214121 h 4061298"/>
                  <a:gd name="connsiteX43" fmla="*/ 126751 w 2700265"/>
                  <a:gd name="connsiteY43" fmla="*/ 1674020 h 4061298"/>
                  <a:gd name="connsiteX0" fmla="*/ 126751 w 2700265"/>
                  <a:gd name="connsiteY0" fmla="*/ 1674020 h 4061298"/>
                  <a:gd name="connsiteX1" fmla="*/ 170546 w 2700265"/>
                  <a:gd name="connsiteY1" fmla="*/ 1119322 h 4061298"/>
                  <a:gd name="connsiteX2" fmla="*/ 433315 w 2700265"/>
                  <a:gd name="connsiteY2" fmla="*/ 382158 h 4061298"/>
                  <a:gd name="connsiteX3" fmla="*/ 856665 w 2700265"/>
                  <a:gd name="connsiteY3" fmla="*/ 97510 h 4061298"/>
                  <a:gd name="connsiteX4" fmla="*/ 1374904 w 2700265"/>
                  <a:gd name="connsiteY4" fmla="*/ 9926 h 4061298"/>
                  <a:gd name="connsiteX5" fmla="*/ 1798254 w 2700265"/>
                  <a:gd name="connsiteY5" fmla="*/ 301873 h 4061298"/>
                  <a:gd name="connsiteX6" fmla="*/ 2090220 w 2700265"/>
                  <a:gd name="connsiteY6" fmla="*/ 666806 h 4061298"/>
                  <a:gd name="connsiteX7" fmla="*/ 2338391 w 2700265"/>
                  <a:gd name="connsiteY7" fmla="*/ 871168 h 4061298"/>
                  <a:gd name="connsiteX8" fmla="*/ 2382186 w 2700265"/>
                  <a:gd name="connsiteY8" fmla="*/ 966050 h 4061298"/>
                  <a:gd name="connsiteX9" fmla="*/ 2331092 w 2700265"/>
                  <a:gd name="connsiteY9" fmla="*/ 1097426 h 4061298"/>
                  <a:gd name="connsiteX10" fmla="*/ 2279998 w 2700265"/>
                  <a:gd name="connsiteY10" fmla="*/ 1112024 h 4061298"/>
                  <a:gd name="connsiteX11" fmla="*/ 2287297 w 2700265"/>
                  <a:gd name="connsiteY11" fmla="*/ 1199607 h 4061298"/>
                  <a:gd name="connsiteX12" fmla="*/ 2170510 w 2700265"/>
                  <a:gd name="connsiteY12" fmla="*/ 1309087 h 4061298"/>
                  <a:gd name="connsiteX13" fmla="*/ 2104818 w 2700265"/>
                  <a:gd name="connsiteY13" fmla="*/ 1345581 h 4061298"/>
                  <a:gd name="connsiteX14" fmla="*/ 2009929 w 2700265"/>
                  <a:gd name="connsiteY14" fmla="*/ 1309087 h 4061298"/>
                  <a:gd name="connsiteX15" fmla="*/ 2119416 w 2700265"/>
                  <a:gd name="connsiteY15" fmla="*/ 1367477 h 4061298"/>
                  <a:gd name="connsiteX16" fmla="*/ 2104818 w 2700265"/>
                  <a:gd name="connsiteY16" fmla="*/ 1433164 h 4061298"/>
                  <a:gd name="connsiteX17" fmla="*/ 2039126 w 2700265"/>
                  <a:gd name="connsiteY17" fmla="*/ 1506151 h 4061298"/>
                  <a:gd name="connsiteX18" fmla="*/ 1915040 w 2700265"/>
                  <a:gd name="connsiteY18" fmla="*/ 1513450 h 4061298"/>
                  <a:gd name="connsiteX19" fmla="*/ 1666870 w 2700265"/>
                  <a:gd name="connsiteY19" fmla="*/ 1469658 h 4061298"/>
                  <a:gd name="connsiteX20" fmla="*/ 1447895 w 2700265"/>
                  <a:gd name="connsiteY20" fmla="*/ 1411269 h 4061298"/>
                  <a:gd name="connsiteX21" fmla="*/ 1367605 w 2700265"/>
                  <a:gd name="connsiteY21" fmla="*/ 1382074 h 4061298"/>
                  <a:gd name="connsiteX22" fmla="*/ 1331109 w 2700265"/>
                  <a:gd name="connsiteY22" fmla="*/ 1433164 h 4061298"/>
                  <a:gd name="connsiteX23" fmla="*/ 1404101 w 2700265"/>
                  <a:gd name="connsiteY23" fmla="*/ 1579138 h 4061298"/>
                  <a:gd name="connsiteX24" fmla="*/ 1425998 w 2700265"/>
                  <a:gd name="connsiteY24" fmla="*/ 1914876 h 4061298"/>
                  <a:gd name="connsiteX25" fmla="*/ 1542784 w 2700265"/>
                  <a:gd name="connsiteY25" fmla="*/ 2345497 h 4061298"/>
                  <a:gd name="connsiteX26" fmla="*/ 1666870 w 2700265"/>
                  <a:gd name="connsiteY26" fmla="*/ 2615547 h 4061298"/>
                  <a:gd name="connsiteX27" fmla="*/ 1754459 w 2700265"/>
                  <a:gd name="connsiteY27" fmla="*/ 2958584 h 4061298"/>
                  <a:gd name="connsiteX28" fmla="*/ 1717964 w 2700265"/>
                  <a:gd name="connsiteY28" fmla="*/ 3308919 h 4061298"/>
                  <a:gd name="connsiteX29" fmla="*/ 1630374 w 2700265"/>
                  <a:gd name="connsiteY29" fmla="*/ 3608164 h 4061298"/>
                  <a:gd name="connsiteX30" fmla="*/ 1593878 w 2700265"/>
                  <a:gd name="connsiteY30" fmla="*/ 3703047 h 4061298"/>
                  <a:gd name="connsiteX31" fmla="*/ 1893143 w 2700265"/>
                  <a:gd name="connsiteY31" fmla="*/ 3600865 h 4061298"/>
                  <a:gd name="connsiteX32" fmla="*/ 2520869 w 2700265"/>
                  <a:gd name="connsiteY32" fmla="*/ 2907493 h 4061298"/>
                  <a:gd name="connsiteX33" fmla="*/ 2674151 w 2700265"/>
                  <a:gd name="connsiteY33" fmla="*/ 2600950 h 4061298"/>
                  <a:gd name="connsiteX34" fmla="*/ 2652254 w 2700265"/>
                  <a:gd name="connsiteY34" fmla="*/ 2907493 h 4061298"/>
                  <a:gd name="connsiteX35" fmla="*/ 2214305 w 2700265"/>
                  <a:gd name="connsiteY35" fmla="*/ 3520580 h 4061298"/>
                  <a:gd name="connsiteX36" fmla="*/ 1915040 w 2700265"/>
                  <a:gd name="connsiteY36" fmla="*/ 3834422 h 4061298"/>
                  <a:gd name="connsiteX37" fmla="*/ 1433297 w 2700265"/>
                  <a:gd name="connsiteY37" fmla="*/ 4038785 h 4061298"/>
                  <a:gd name="connsiteX38" fmla="*/ 1024545 w 2700265"/>
                  <a:gd name="connsiteY38" fmla="*/ 4031486 h 4061298"/>
                  <a:gd name="connsiteX39" fmla="*/ 506306 w 2700265"/>
                  <a:gd name="connsiteY39" fmla="*/ 3819825 h 4061298"/>
                  <a:gd name="connsiteX40" fmla="*/ 177845 w 2700265"/>
                  <a:gd name="connsiteY40" fmla="*/ 3374607 h 4061298"/>
                  <a:gd name="connsiteX41" fmla="*/ 2665 w 2700265"/>
                  <a:gd name="connsiteY41" fmla="*/ 2892896 h 4061298"/>
                  <a:gd name="connsiteX42" fmla="*/ 75657 w 2700265"/>
                  <a:gd name="connsiteY42" fmla="*/ 2214121 h 4061298"/>
                  <a:gd name="connsiteX43" fmla="*/ 126751 w 2700265"/>
                  <a:gd name="connsiteY43" fmla="*/ 1674020 h 4061298"/>
                  <a:gd name="connsiteX0" fmla="*/ 126751 w 2700265"/>
                  <a:gd name="connsiteY0" fmla="*/ 1674020 h 4061298"/>
                  <a:gd name="connsiteX1" fmla="*/ 170546 w 2700265"/>
                  <a:gd name="connsiteY1" fmla="*/ 1119322 h 4061298"/>
                  <a:gd name="connsiteX2" fmla="*/ 433315 w 2700265"/>
                  <a:gd name="connsiteY2" fmla="*/ 382158 h 4061298"/>
                  <a:gd name="connsiteX3" fmla="*/ 856665 w 2700265"/>
                  <a:gd name="connsiteY3" fmla="*/ 97510 h 4061298"/>
                  <a:gd name="connsiteX4" fmla="*/ 1374904 w 2700265"/>
                  <a:gd name="connsiteY4" fmla="*/ 9926 h 4061298"/>
                  <a:gd name="connsiteX5" fmla="*/ 1798254 w 2700265"/>
                  <a:gd name="connsiteY5" fmla="*/ 301873 h 4061298"/>
                  <a:gd name="connsiteX6" fmla="*/ 2090220 w 2700265"/>
                  <a:gd name="connsiteY6" fmla="*/ 666806 h 4061298"/>
                  <a:gd name="connsiteX7" fmla="*/ 2338391 w 2700265"/>
                  <a:gd name="connsiteY7" fmla="*/ 871168 h 4061298"/>
                  <a:gd name="connsiteX8" fmla="*/ 2382186 w 2700265"/>
                  <a:gd name="connsiteY8" fmla="*/ 966050 h 4061298"/>
                  <a:gd name="connsiteX9" fmla="*/ 2331092 w 2700265"/>
                  <a:gd name="connsiteY9" fmla="*/ 1097426 h 4061298"/>
                  <a:gd name="connsiteX10" fmla="*/ 2279998 w 2700265"/>
                  <a:gd name="connsiteY10" fmla="*/ 1112024 h 4061298"/>
                  <a:gd name="connsiteX11" fmla="*/ 2287297 w 2700265"/>
                  <a:gd name="connsiteY11" fmla="*/ 1199607 h 4061298"/>
                  <a:gd name="connsiteX12" fmla="*/ 2170510 w 2700265"/>
                  <a:gd name="connsiteY12" fmla="*/ 1309087 h 4061298"/>
                  <a:gd name="connsiteX13" fmla="*/ 2141314 w 2700265"/>
                  <a:gd name="connsiteY13" fmla="*/ 1330983 h 4061298"/>
                  <a:gd name="connsiteX14" fmla="*/ 2009929 w 2700265"/>
                  <a:gd name="connsiteY14" fmla="*/ 1309087 h 4061298"/>
                  <a:gd name="connsiteX15" fmla="*/ 2119416 w 2700265"/>
                  <a:gd name="connsiteY15" fmla="*/ 1367477 h 4061298"/>
                  <a:gd name="connsiteX16" fmla="*/ 2104818 w 2700265"/>
                  <a:gd name="connsiteY16" fmla="*/ 1433164 h 4061298"/>
                  <a:gd name="connsiteX17" fmla="*/ 2039126 w 2700265"/>
                  <a:gd name="connsiteY17" fmla="*/ 1506151 h 4061298"/>
                  <a:gd name="connsiteX18" fmla="*/ 1915040 w 2700265"/>
                  <a:gd name="connsiteY18" fmla="*/ 1513450 h 4061298"/>
                  <a:gd name="connsiteX19" fmla="*/ 1666870 w 2700265"/>
                  <a:gd name="connsiteY19" fmla="*/ 1469658 h 4061298"/>
                  <a:gd name="connsiteX20" fmla="*/ 1447895 w 2700265"/>
                  <a:gd name="connsiteY20" fmla="*/ 1411269 h 4061298"/>
                  <a:gd name="connsiteX21" fmla="*/ 1367605 w 2700265"/>
                  <a:gd name="connsiteY21" fmla="*/ 1382074 h 4061298"/>
                  <a:gd name="connsiteX22" fmla="*/ 1331109 w 2700265"/>
                  <a:gd name="connsiteY22" fmla="*/ 1433164 h 4061298"/>
                  <a:gd name="connsiteX23" fmla="*/ 1404101 w 2700265"/>
                  <a:gd name="connsiteY23" fmla="*/ 1579138 h 4061298"/>
                  <a:gd name="connsiteX24" fmla="*/ 1425998 w 2700265"/>
                  <a:gd name="connsiteY24" fmla="*/ 1914876 h 4061298"/>
                  <a:gd name="connsiteX25" fmla="*/ 1542784 w 2700265"/>
                  <a:gd name="connsiteY25" fmla="*/ 2345497 h 4061298"/>
                  <a:gd name="connsiteX26" fmla="*/ 1666870 w 2700265"/>
                  <a:gd name="connsiteY26" fmla="*/ 2615547 h 4061298"/>
                  <a:gd name="connsiteX27" fmla="*/ 1754459 w 2700265"/>
                  <a:gd name="connsiteY27" fmla="*/ 2958584 h 4061298"/>
                  <a:gd name="connsiteX28" fmla="*/ 1717964 w 2700265"/>
                  <a:gd name="connsiteY28" fmla="*/ 3308919 h 4061298"/>
                  <a:gd name="connsiteX29" fmla="*/ 1630374 w 2700265"/>
                  <a:gd name="connsiteY29" fmla="*/ 3608164 h 4061298"/>
                  <a:gd name="connsiteX30" fmla="*/ 1593878 w 2700265"/>
                  <a:gd name="connsiteY30" fmla="*/ 3703047 h 4061298"/>
                  <a:gd name="connsiteX31" fmla="*/ 1893143 w 2700265"/>
                  <a:gd name="connsiteY31" fmla="*/ 3600865 h 4061298"/>
                  <a:gd name="connsiteX32" fmla="*/ 2520869 w 2700265"/>
                  <a:gd name="connsiteY32" fmla="*/ 2907493 h 4061298"/>
                  <a:gd name="connsiteX33" fmla="*/ 2674151 w 2700265"/>
                  <a:gd name="connsiteY33" fmla="*/ 2600950 h 4061298"/>
                  <a:gd name="connsiteX34" fmla="*/ 2652254 w 2700265"/>
                  <a:gd name="connsiteY34" fmla="*/ 2907493 h 4061298"/>
                  <a:gd name="connsiteX35" fmla="*/ 2214305 w 2700265"/>
                  <a:gd name="connsiteY35" fmla="*/ 3520580 h 4061298"/>
                  <a:gd name="connsiteX36" fmla="*/ 1915040 w 2700265"/>
                  <a:gd name="connsiteY36" fmla="*/ 3834422 h 4061298"/>
                  <a:gd name="connsiteX37" fmla="*/ 1433297 w 2700265"/>
                  <a:gd name="connsiteY37" fmla="*/ 4038785 h 4061298"/>
                  <a:gd name="connsiteX38" fmla="*/ 1024545 w 2700265"/>
                  <a:gd name="connsiteY38" fmla="*/ 4031486 h 4061298"/>
                  <a:gd name="connsiteX39" fmla="*/ 506306 w 2700265"/>
                  <a:gd name="connsiteY39" fmla="*/ 3819825 h 4061298"/>
                  <a:gd name="connsiteX40" fmla="*/ 177845 w 2700265"/>
                  <a:gd name="connsiteY40" fmla="*/ 3374607 h 4061298"/>
                  <a:gd name="connsiteX41" fmla="*/ 2665 w 2700265"/>
                  <a:gd name="connsiteY41" fmla="*/ 2892896 h 4061298"/>
                  <a:gd name="connsiteX42" fmla="*/ 75657 w 2700265"/>
                  <a:gd name="connsiteY42" fmla="*/ 2214121 h 4061298"/>
                  <a:gd name="connsiteX43" fmla="*/ 126751 w 2700265"/>
                  <a:gd name="connsiteY43" fmla="*/ 1674020 h 4061298"/>
                  <a:gd name="connsiteX0" fmla="*/ 126751 w 2700265"/>
                  <a:gd name="connsiteY0" fmla="*/ 1674020 h 4061298"/>
                  <a:gd name="connsiteX1" fmla="*/ 170546 w 2700265"/>
                  <a:gd name="connsiteY1" fmla="*/ 1119322 h 4061298"/>
                  <a:gd name="connsiteX2" fmla="*/ 433315 w 2700265"/>
                  <a:gd name="connsiteY2" fmla="*/ 382158 h 4061298"/>
                  <a:gd name="connsiteX3" fmla="*/ 856665 w 2700265"/>
                  <a:gd name="connsiteY3" fmla="*/ 97510 h 4061298"/>
                  <a:gd name="connsiteX4" fmla="*/ 1374904 w 2700265"/>
                  <a:gd name="connsiteY4" fmla="*/ 9926 h 4061298"/>
                  <a:gd name="connsiteX5" fmla="*/ 1798254 w 2700265"/>
                  <a:gd name="connsiteY5" fmla="*/ 301873 h 4061298"/>
                  <a:gd name="connsiteX6" fmla="*/ 2090220 w 2700265"/>
                  <a:gd name="connsiteY6" fmla="*/ 666806 h 4061298"/>
                  <a:gd name="connsiteX7" fmla="*/ 2338391 w 2700265"/>
                  <a:gd name="connsiteY7" fmla="*/ 871168 h 4061298"/>
                  <a:gd name="connsiteX8" fmla="*/ 2382186 w 2700265"/>
                  <a:gd name="connsiteY8" fmla="*/ 966050 h 4061298"/>
                  <a:gd name="connsiteX9" fmla="*/ 2331092 w 2700265"/>
                  <a:gd name="connsiteY9" fmla="*/ 1097426 h 4061298"/>
                  <a:gd name="connsiteX10" fmla="*/ 2279998 w 2700265"/>
                  <a:gd name="connsiteY10" fmla="*/ 1112024 h 4061298"/>
                  <a:gd name="connsiteX11" fmla="*/ 2287297 w 2700265"/>
                  <a:gd name="connsiteY11" fmla="*/ 1199607 h 4061298"/>
                  <a:gd name="connsiteX12" fmla="*/ 2141314 w 2700265"/>
                  <a:gd name="connsiteY12" fmla="*/ 1330983 h 4061298"/>
                  <a:gd name="connsiteX13" fmla="*/ 2009929 w 2700265"/>
                  <a:gd name="connsiteY13" fmla="*/ 1309087 h 4061298"/>
                  <a:gd name="connsiteX14" fmla="*/ 2119416 w 2700265"/>
                  <a:gd name="connsiteY14" fmla="*/ 1367477 h 4061298"/>
                  <a:gd name="connsiteX15" fmla="*/ 2104818 w 2700265"/>
                  <a:gd name="connsiteY15" fmla="*/ 1433164 h 4061298"/>
                  <a:gd name="connsiteX16" fmla="*/ 2039126 w 2700265"/>
                  <a:gd name="connsiteY16" fmla="*/ 1506151 h 4061298"/>
                  <a:gd name="connsiteX17" fmla="*/ 1915040 w 2700265"/>
                  <a:gd name="connsiteY17" fmla="*/ 1513450 h 4061298"/>
                  <a:gd name="connsiteX18" fmla="*/ 1666870 w 2700265"/>
                  <a:gd name="connsiteY18" fmla="*/ 1469658 h 4061298"/>
                  <a:gd name="connsiteX19" fmla="*/ 1447895 w 2700265"/>
                  <a:gd name="connsiteY19" fmla="*/ 1411269 h 4061298"/>
                  <a:gd name="connsiteX20" fmla="*/ 1367605 w 2700265"/>
                  <a:gd name="connsiteY20" fmla="*/ 1382074 h 4061298"/>
                  <a:gd name="connsiteX21" fmla="*/ 1331109 w 2700265"/>
                  <a:gd name="connsiteY21" fmla="*/ 1433164 h 4061298"/>
                  <a:gd name="connsiteX22" fmla="*/ 1404101 w 2700265"/>
                  <a:gd name="connsiteY22" fmla="*/ 1579138 h 4061298"/>
                  <a:gd name="connsiteX23" fmla="*/ 1425998 w 2700265"/>
                  <a:gd name="connsiteY23" fmla="*/ 1914876 h 4061298"/>
                  <a:gd name="connsiteX24" fmla="*/ 1542784 w 2700265"/>
                  <a:gd name="connsiteY24" fmla="*/ 2345497 h 4061298"/>
                  <a:gd name="connsiteX25" fmla="*/ 1666870 w 2700265"/>
                  <a:gd name="connsiteY25" fmla="*/ 2615547 h 4061298"/>
                  <a:gd name="connsiteX26" fmla="*/ 1754459 w 2700265"/>
                  <a:gd name="connsiteY26" fmla="*/ 2958584 h 4061298"/>
                  <a:gd name="connsiteX27" fmla="*/ 1717964 w 2700265"/>
                  <a:gd name="connsiteY27" fmla="*/ 3308919 h 4061298"/>
                  <a:gd name="connsiteX28" fmla="*/ 1630374 w 2700265"/>
                  <a:gd name="connsiteY28" fmla="*/ 3608164 h 4061298"/>
                  <a:gd name="connsiteX29" fmla="*/ 1593878 w 2700265"/>
                  <a:gd name="connsiteY29" fmla="*/ 3703047 h 4061298"/>
                  <a:gd name="connsiteX30" fmla="*/ 1893143 w 2700265"/>
                  <a:gd name="connsiteY30" fmla="*/ 3600865 h 4061298"/>
                  <a:gd name="connsiteX31" fmla="*/ 2520869 w 2700265"/>
                  <a:gd name="connsiteY31" fmla="*/ 2907493 h 4061298"/>
                  <a:gd name="connsiteX32" fmla="*/ 2674151 w 2700265"/>
                  <a:gd name="connsiteY32" fmla="*/ 2600950 h 4061298"/>
                  <a:gd name="connsiteX33" fmla="*/ 2652254 w 2700265"/>
                  <a:gd name="connsiteY33" fmla="*/ 2907493 h 4061298"/>
                  <a:gd name="connsiteX34" fmla="*/ 2214305 w 2700265"/>
                  <a:gd name="connsiteY34" fmla="*/ 3520580 h 4061298"/>
                  <a:gd name="connsiteX35" fmla="*/ 1915040 w 2700265"/>
                  <a:gd name="connsiteY35" fmla="*/ 3834422 h 4061298"/>
                  <a:gd name="connsiteX36" fmla="*/ 1433297 w 2700265"/>
                  <a:gd name="connsiteY36" fmla="*/ 4038785 h 4061298"/>
                  <a:gd name="connsiteX37" fmla="*/ 1024545 w 2700265"/>
                  <a:gd name="connsiteY37" fmla="*/ 4031486 h 4061298"/>
                  <a:gd name="connsiteX38" fmla="*/ 506306 w 2700265"/>
                  <a:gd name="connsiteY38" fmla="*/ 3819825 h 4061298"/>
                  <a:gd name="connsiteX39" fmla="*/ 177845 w 2700265"/>
                  <a:gd name="connsiteY39" fmla="*/ 3374607 h 4061298"/>
                  <a:gd name="connsiteX40" fmla="*/ 2665 w 2700265"/>
                  <a:gd name="connsiteY40" fmla="*/ 2892896 h 4061298"/>
                  <a:gd name="connsiteX41" fmla="*/ 75657 w 2700265"/>
                  <a:gd name="connsiteY41" fmla="*/ 2214121 h 4061298"/>
                  <a:gd name="connsiteX42" fmla="*/ 126751 w 2700265"/>
                  <a:gd name="connsiteY42" fmla="*/ 1674020 h 4061298"/>
                  <a:gd name="connsiteX0" fmla="*/ 126751 w 2700265"/>
                  <a:gd name="connsiteY0" fmla="*/ 1674020 h 4061298"/>
                  <a:gd name="connsiteX1" fmla="*/ 170546 w 2700265"/>
                  <a:gd name="connsiteY1" fmla="*/ 1119322 h 4061298"/>
                  <a:gd name="connsiteX2" fmla="*/ 433315 w 2700265"/>
                  <a:gd name="connsiteY2" fmla="*/ 382158 h 4061298"/>
                  <a:gd name="connsiteX3" fmla="*/ 856665 w 2700265"/>
                  <a:gd name="connsiteY3" fmla="*/ 97510 h 4061298"/>
                  <a:gd name="connsiteX4" fmla="*/ 1374904 w 2700265"/>
                  <a:gd name="connsiteY4" fmla="*/ 9926 h 4061298"/>
                  <a:gd name="connsiteX5" fmla="*/ 1798254 w 2700265"/>
                  <a:gd name="connsiteY5" fmla="*/ 301873 h 4061298"/>
                  <a:gd name="connsiteX6" fmla="*/ 2090220 w 2700265"/>
                  <a:gd name="connsiteY6" fmla="*/ 666806 h 4061298"/>
                  <a:gd name="connsiteX7" fmla="*/ 2338391 w 2700265"/>
                  <a:gd name="connsiteY7" fmla="*/ 871168 h 4061298"/>
                  <a:gd name="connsiteX8" fmla="*/ 2382186 w 2700265"/>
                  <a:gd name="connsiteY8" fmla="*/ 966050 h 4061298"/>
                  <a:gd name="connsiteX9" fmla="*/ 2331092 w 2700265"/>
                  <a:gd name="connsiteY9" fmla="*/ 1097426 h 4061298"/>
                  <a:gd name="connsiteX10" fmla="*/ 2279998 w 2700265"/>
                  <a:gd name="connsiteY10" fmla="*/ 1112024 h 4061298"/>
                  <a:gd name="connsiteX11" fmla="*/ 2287297 w 2700265"/>
                  <a:gd name="connsiteY11" fmla="*/ 1199607 h 4061298"/>
                  <a:gd name="connsiteX12" fmla="*/ 2177810 w 2700265"/>
                  <a:gd name="connsiteY12" fmla="*/ 1323684 h 4061298"/>
                  <a:gd name="connsiteX13" fmla="*/ 2009929 w 2700265"/>
                  <a:gd name="connsiteY13" fmla="*/ 1309087 h 4061298"/>
                  <a:gd name="connsiteX14" fmla="*/ 2119416 w 2700265"/>
                  <a:gd name="connsiteY14" fmla="*/ 1367477 h 4061298"/>
                  <a:gd name="connsiteX15" fmla="*/ 2104818 w 2700265"/>
                  <a:gd name="connsiteY15" fmla="*/ 1433164 h 4061298"/>
                  <a:gd name="connsiteX16" fmla="*/ 2039126 w 2700265"/>
                  <a:gd name="connsiteY16" fmla="*/ 1506151 h 4061298"/>
                  <a:gd name="connsiteX17" fmla="*/ 1915040 w 2700265"/>
                  <a:gd name="connsiteY17" fmla="*/ 1513450 h 4061298"/>
                  <a:gd name="connsiteX18" fmla="*/ 1666870 w 2700265"/>
                  <a:gd name="connsiteY18" fmla="*/ 1469658 h 4061298"/>
                  <a:gd name="connsiteX19" fmla="*/ 1447895 w 2700265"/>
                  <a:gd name="connsiteY19" fmla="*/ 1411269 h 4061298"/>
                  <a:gd name="connsiteX20" fmla="*/ 1367605 w 2700265"/>
                  <a:gd name="connsiteY20" fmla="*/ 1382074 h 4061298"/>
                  <a:gd name="connsiteX21" fmla="*/ 1331109 w 2700265"/>
                  <a:gd name="connsiteY21" fmla="*/ 1433164 h 4061298"/>
                  <a:gd name="connsiteX22" fmla="*/ 1404101 w 2700265"/>
                  <a:gd name="connsiteY22" fmla="*/ 1579138 h 4061298"/>
                  <a:gd name="connsiteX23" fmla="*/ 1425998 w 2700265"/>
                  <a:gd name="connsiteY23" fmla="*/ 1914876 h 4061298"/>
                  <a:gd name="connsiteX24" fmla="*/ 1542784 w 2700265"/>
                  <a:gd name="connsiteY24" fmla="*/ 2345497 h 4061298"/>
                  <a:gd name="connsiteX25" fmla="*/ 1666870 w 2700265"/>
                  <a:gd name="connsiteY25" fmla="*/ 2615547 h 4061298"/>
                  <a:gd name="connsiteX26" fmla="*/ 1754459 w 2700265"/>
                  <a:gd name="connsiteY26" fmla="*/ 2958584 h 4061298"/>
                  <a:gd name="connsiteX27" fmla="*/ 1717964 w 2700265"/>
                  <a:gd name="connsiteY27" fmla="*/ 3308919 h 4061298"/>
                  <a:gd name="connsiteX28" fmla="*/ 1630374 w 2700265"/>
                  <a:gd name="connsiteY28" fmla="*/ 3608164 h 4061298"/>
                  <a:gd name="connsiteX29" fmla="*/ 1593878 w 2700265"/>
                  <a:gd name="connsiteY29" fmla="*/ 3703047 h 4061298"/>
                  <a:gd name="connsiteX30" fmla="*/ 1893143 w 2700265"/>
                  <a:gd name="connsiteY30" fmla="*/ 3600865 h 4061298"/>
                  <a:gd name="connsiteX31" fmla="*/ 2520869 w 2700265"/>
                  <a:gd name="connsiteY31" fmla="*/ 2907493 h 4061298"/>
                  <a:gd name="connsiteX32" fmla="*/ 2674151 w 2700265"/>
                  <a:gd name="connsiteY32" fmla="*/ 2600950 h 4061298"/>
                  <a:gd name="connsiteX33" fmla="*/ 2652254 w 2700265"/>
                  <a:gd name="connsiteY33" fmla="*/ 2907493 h 4061298"/>
                  <a:gd name="connsiteX34" fmla="*/ 2214305 w 2700265"/>
                  <a:gd name="connsiteY34" fmla="*/ 3520580 h 4061298"/>
                  <a:gd name="connsiteX35" fmla="*/ 1915040 w 2700265"/>
                  <a:gd name="connsiteY35" fmla="*/ 3834422 h 4061298"/>
                  <a:gd name="connsiteX36" fmla="*/ 1433297 w 2700265"/>
                  <a:gd name="connsiteY36" fmla="*/ 4038785 h 4061298"/>
                  <a:gd name="connsiteX37" fmla="*/ 1024545 w 2700265"/>
                  <a:gd name="connsiteY37" fmla="*/ 4031486 h 4061298"/>
                  <a:gd name="connsiteX38" fmla="*/ 506306 w 2700265"/>
                  <a:gd name="connsiteY38" fmla="*/ 3819825 h 4061298"/>
                  <a:gd name="connsiteX39" fmla="*/ 177845 w 2700265"/>
                  <a:gd name="connsiteY39" fmla="*/ 3374607 h 4061298"/>
                  <a:gd name="connsiteX40" fmla="*/ 2665 w 2700265"/>
                  <a:gd name="connsiteY40" fmla="*/ 2892896 h 4061298"/>
                  <a:gd name="connsiteX41" fmla="*/ 75657 w 2700265"/>
                  <a:gd name="connsiteY41" fmla="*/ 2214121 h 4061298"/>
                  <a:gd name="connsiteX42" fmla="*/ 126751 w 2700265"/>
                  <a:gd name="connsiteY42" fmla="*/ 1674020 h 406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00265" h="4061298">
                    <a:moveTo>
                      <a:pt x="126751" y="1674020"/>
                    </a:moveTo>
                    <a:cubicBezTo>
                      <a:pt x="142566" y="1491553"/>
                      <a:pt x="119452" y="1334632"/>
                      <a:pt x="170546" y="1119322"/>
                    </a:cubicBezTo>
                    <a:cubicBezTo>
                      <a:pt x="221640" y="904012"/>
                      <a:pt x="318962" y="552460"/>
                      <a:pt x="433315" y="382158"/>
                    </a:cubicBezTo>
                    <a:cubicBezTo>
                      <a:pt x="547668" y="211856"/>
                      <a:pt x="699734" y="159549"/>
                      <a:pt x="856665" y="97510"/>
                    </a:cubicBezTo>
                    <a:cubicBezTo>
                      <a:pt x="1013596" y="35471"/>
                      <a:pt x="1217973" y="-24134"/>
                      <a:pt x="1374904" y="9926"/>
                    </a:cubicBezTo>
                    <a:cubicBezTo>
                      <a:pt x="1531835" y="43986"/>
                      <a:pt x="1679035" y="192393"/>
                      <a:pt x="1798254" y="301873"/>
                    </a:cubicBezTo>
                    <a:cubicBezTo>
                      <a:pt x="1917473" y="411353"/>
                      <a:pt x="2000197" y="571924"/>
                      <a:pt x="2090220" y="666806"/>
                    </a:cubicBezTo>
                    <a:cubicBezTo>
                      <a:pt x="2180243" y="761688"/>
                      <a:pt x="2289730" y="821294"/>
                      <a:pt x="2338391" y="871168"/>
                    </a:cubicBezTo>
                    <a:cubicBezTo>
                      <a:pt x="2387052" y="921042"/>
                      <a:pt x="2383402" y="928340"/>
                      <a:pt x="2382186" y="966050"/>
                    </a:cubicBezTo>
                    <a:cubicBezTo>
                      <a:pt x="2380970" y="1003760"/>
                      <a:pt x="2348123" y="1073097"/>
                      <a:pt x="2331092" y="1097426"/>
                    </a:cubicBezTo>
                    <a:cubicBezTo>
                      <a:pt x="2314061" y="1121755"/>
                      <a:pt x="2287297" y="1094994"/>
                      <a:pt x="2279998" y="1112024"/>
                    </a:cubicBezTo>
                    <a:cubicBezTo>
                      <a:pt x="2272699" y="1129054"/>
                      <a:pt x="2304328" y="1164330"/>
                      <a:pt x="2287297" y="1199607"/>
                    </a:cubicBezTo>
                    <a:cubicBezTo>
                      <a:pt x="2270266" y="1234884"/>
                      <a:pt x="2224038" y="1305437"/>
                      <a:pt x="2177810" y="1323684"/>
                    </a:cubicBezTo>
                    <a:cubicBezTo>
                      <a:pt x="2131582" y="1341931"/>
                      <a:pt x="2019661" y="1301788"/>
                      <a:pt x="2009929" y="1309087"/>
                    </a:cubicBezTo>
                    <a:cubicBezTo>
                      <a:pt x="2000197" y="1316386"/>
                      <a:pt x="2103601" y="1346798"/>
                      <a:pt x="2119416" y="1367477"/>
                    </a:cubicBezTo>
                    <a:cubicBezTo>
                      <a:pt x="2135231" y="1388156"/>
                      <a:pt x="2118200" y="1410052"/>
                      <a:pt x="2104818" y="1433164"/>
                    </a:cubicBezTo>
                    <a:cubicBezTo>
                      <a:pt x="2091436" y="1456276"/>
                      <a:pt x="2070756" y="1492770"/>
                      <a:pt x="2039126" y="1506151"/>
                    </a:cubicBezTo>
                    <a:cubicBezTo>
                      <a:pt x="2007496" y="1519532"/>
                      <a:pt x="1977083" y="1519532"/>
                      <a:pt x="1915040" y="1513450"/>
                    </a:cubicBezTo>
                    <a:cubicBezTo>
                      <a:pt x="1852997" y="1507368"/>
                      <a:pt x="1744727" y="1486688"/>
                      <a:pt x="1666870" y="1469658"/>
                    </a:cubicBezTo>
                    <a:cubicBezTo>
                      <a:pt x="1589013" y="1452628"/>
                      <a:pt x="1497773" y="1425866"/>
                      <a:pt x="1447895" y="1411269"/>
                    </a:cubicBezTo>
                    <a:cubicBezTo>
                      <a:pt x="1398018" y="1396672"/>
                      <a:pt x="1387069" y="1378425"/>
                      <a:pt x="1367605" y="1382074"/>
                    </a:cubicBezTo>
                    <a:cubicBezTo>
                      <a:pt x="1348141" y="1385723"/>
                      <a:pt x="1325026" y="1400320"/>
                      <a:pt x="1331109" y="1433164"/>
                    </a:cubicBezTo>
                    <a:cubicBezTo>
                      <a:pt x="1337192" y="1466008"/>
                      <a:pt x="1388286" y="1498853"/>
                      <a:pt x="1404101" y="1579138"/>
                    </a:cubicBezTo>
                    <a:cubicBezTo>
                      <a:pt x="1419916" y="1659423"/>
                      <a:pt x="1402884" y="1787150"/>
                      <a:pt x="1425998" y="1914876"/>
                    </a:cubicBezTo>
                    <a:cubicBezTo>
                      <a:pt x="1449112" y="2042603"/>
                      <a:pt x="1502639" y="2228718"/>
                      <a:pt x="1542784" y="2345497"/>
                    </a:cubicBezTo>
                    <a:cubicBezTo>
                      <a:pt x="1582929" y="2462276"/>
                      <a:pt x="1631591" y="2513366"/>
                      <a:pt x="1666870" y="2615547"/>
                    </a:cubicBezTo>
                    <a:cubicBezTo>
                      <a:pt x="1702149" y="2717728"/>
                      <a:pt x="1745943" y="2843022"/>
                      <a:pt x="1754459" y="2958584"/>
                    </a:cubicBezTo>
                    <a:cubicBezTo>
                      <a:pt x="1762975" y="3074146"/>
                      <a:pt x="1738645" y="3200656"/>
                      <a:pt x="1717964" y="3308919"/>
                    </a:cubicBezTo>
                    <a:cubicBezTo>
                      <a:pt x="1697283" y="3417182"/>
                      <a:pt x="1651055" y="3542476"/>
                      <a:pt x="1630374" y="3608164"/>
                    </a:cubicBezTo>
                    <a:cubicBezTo>
                      <a:pt x="1609693" y="3673852"/>
                      <a:pt x="1550083" y="3704263"/>
                      <a:pt x="1593878" y="3703047"/>
                    </a:cubicBezTo>
                    <a:cubicBezTo>
                      <a:pt x="1637673" y="3701831"/>
                      <a:pt x="1738644" y="3733457"/>
                      <a:pt x="1893143" y="3600865"/>
                    </a:cubicBezTo>
                    <a:cubicBezTo>
                      <a:pt x="2047642" y="3468273"/>
                      <a:pt x="2390701" y="3074145"/>
                      <a:pt x="2520869" y="2907493"/>
                    </a:cubicBezTo>
                    <a:cubicBezTo>
                      <a:pt x="2651037" y="2740841"/>
                      <a:pt x="2652254" y="2600950"/>
                      <a:pt x="2674151" y="2600950"/>
                    </a:cubicBezTo>
                    <a:cubicBezTo>
                      <a:pt x="2696048" y="2600950"/>
                      <a:pt x="2728895" y="2754222"/>
                      <a:pt x="2652254" y="2907493"/>
                    </a:cubicBezTo>
                    <a:cubicBezTo>
                      <a:pt x="2575613" y="3060764"/>
                      <a:pt x="2337174" y="3366092"/>
                      <a:pt x="2214305" y="3520580"/>
                    </a:cubicBezTo>
                    <a:cubicBezTo>
                      <a:pt x="2091436" y="3675068"/>
                      <a:pt x="2045208" y="3748055"/>
                      <a:pt x="1915040" y="3834422"/>
                    </a:cubicBezTo>
                    <a:cubicBezTo>
                      <a:pt x="1784872" y="3920789"/>
                      <a:pt x="1581713" y="4005941"/>
                      <a:pt x="1433297" y="4038785"/>
                    </a:cubicBezTo>
                    <a:cubicBezTo>
                      <a:pt x="1284881" y="4071629"/>
                      <a:pt x="1179043" y="4067979"/>
                      <a:pt x="1024545" y="4031486"/>
                    </a:cubicBezTo>
                    <a:cubicBezTo>
                      <a:pt x="870047" y="3994993"/>
                      <a:pt x="647423" y="3929305"/>
                      <a:pt x="506306" y="3819825"/>
                    </a:cubicBezTo>
                    <a:cubicBezTo>
                      <a:pt x="365189" y="3710345"/>
                      <a:pt x="261785" y="3529095"/>
                      <a:pt x="177845" y="3374607"/>
                    </a:cubicBezTo>
                    <a:cubicBezTo>
                      <a:pt x="93905" y="3220119"/>
                      <a:pt x="19696" y="3086310"/>
                      <a:pt x="2665" y="2892896"/>
                    </a:cubicBezTo>
                    <a:cubicBezTo>
                      <a:pt x="-14366" y="2699482"/>
                      <a:pt x="54976" y="2419700"/>
                      <a:pt x="75657" y="2214121"/>
                    </a:cubicBezTo>
                    <a:cubicBezTo>
                      <a:pt x="96338" y="2008542"/>
                      <a:pt x="110936" y="1856487"/>
                      <a:pt x="126751" y="1674020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27FBDA78-4097-A247-B7F6-C73484502958}"/>
                  </a:ext>
                </a:extLst>
              </p:cNvPr>
              <p:cNvSpPr/>
              <p:nvPr/>
            </p:nvSpPr>
            <p:spPr>
              <a:xfrm rot="540220">
                <a:off x="1956173" y="3007379"/>
                <a:ext cx="995440" cy="700342"/>
              </a:xfrm>
              <a:custGeom>
                <a:avLst/>
                <a:gdLst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452547 w 995440"/>
                  <a:gd name="connsiteY2" fmla="*/ 174839 h 700342"/>
                  <a:gd name="connsiteX3" fmla="*/ 605829 w 995440"/>
                  <a:gd name="connsiteY3" fmla="*/ 167540 h 700342"/>
                  <a:gd name="connsiteX4" fmla="*/ 890495 w 995440"/>
                  <a:gd name="connsiteY4" fmla="*/ 6969 h 700342"/>
                  <a:gd name="connsiteX5" fmla="*/ 919692 w 995440"/>
                  <a:gd name="connsiteY5" fmla="*/ 36164 h 700342"/>
                  <a:gd name="connsiteX6" fmla="*/ 883196 w 995440"/>
                  <a:gd name="connsiteY6" fmla="*/ 101852 h 700342"/>
                  <a:gd name="connsiteX7" fmla="*/ 941589 w 995440"/>
                  <a:gd name="connsiteY7" fmla="*/ 72657 h 700342"/>
                  <a:gd name="connsiteX8" fmla="*/ 978085 w 995440"/>
                  <a:gd name="connsiteY8" fmla="*/ 131047 h 700342"/>
                  <a:gd name="connsiteX9" fmla="*/ 897795 w 995440"/>
                  <a:gd name="connsiteY9" fmla="*/ 167540 h 700342"/>
                  <a:gd name="connsiteX10" fmla="*/ 985384 w 995440"/>
                  <a:gd name="connsiteY10" fmla="*/ 196735 h 700342"/>
                  <a:gd name="connsiteX11" fmla="*/ 985384 w 995440"/>
                  <a:gd name="connsiteY11" fmla="*/ 255124 h 700342"/>
                  <a:gd name="connsiteX12" fmla="*/ 912393 w 995440"/>
                  <a:gd name="connsiteY12" fmla="*/ 269721 h 700342"/>
                  <a:gd name="connsiteX13" fmla="*/ 963487 w 995440"/>
                  <a:gd name="connsiteY13" fmla="*/ 328110 h 700342"/>
                  <a:gd name="connsiteX14" fmla="*/ 905094 w 995440"/>
                  <a:gd name="connsiteY14" fmla="*/ 379201 h 700342"/>
                  <a:gd name="connsiteX15" fmla="*/ 744513 w 995440"/>
                  <a:gd name="connsiteY15" fmla="*/ 371902 h 700342"/>
                  <a:gd name="connsiteX16" fmla="*/ 496342 w 995440"/>
                  <a:gd name="connsiteY16" fmla="*/ 430292 h 700342"/>
                  <a:gd name="connsiteX17" fmla="*/ 240872 w 995440"/>
                  <a:gd name="connsiteY17" fmla="*/ 568966 h 700342"/>
                  <a:gd name="connsiteX18" fmla="*/ 0 w 995440"/>
                  <a:gd name="connsiteY18" fmla="*/ 700342 h 700342"/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605829 w 995440"/>
                  <a:gd name="connsiteY2" fmla="*/ 167540 h 700342"/>
                  <a:gd name="connsiteX3" fmla="*/ 890495 w 995440"/>
                  <a:gd name="connsiteY3" fmla="*/ 6969 h 700342"/>
                  <a:gd name="connsiteX4" fmla="*/ 919692 w 995440"/>
                  <a:gd name="connsiteY4" fmla="*/ 36164 h 700342"/>
                  <a:gd name="connsiteX5" fmla="*/ 883196 w 995440"/>
                  <a:gd name="connsiteY5" fmla="*/ 101852 h 700342"/>
                  <a:gd name="connsiteX6" fmla="*/ 941589 w 995440"/>
                  <a:gd name="connsiteY6" fmla="*/ 72657 h 700342"/>
                  <a:gd name="connsiteX7" fmla="*/ 978085 w 995440"/>
                  <a:gd name="connsiteY7" fmla="*/ 131047 h 700342"/>
                  <a:gd name="connsiteX8" fmla="*/ 897795 w 995440"/>
                  <a:gd name="connsiteY8" fmla="*/ 167540 h 700342"/>
                  <a:gd name="connsiteX9" fmla="*/ 985384 w 995440"/>
                  <a:gd name="connsiteY9" fmla="*/ 196735 h 700342"/>
                  <a:gd name="connsiteX10" fmla="*/ 985384 w 995440"/>
                  <a:gd name="connsiteY10" fmla="*/ 255124 h 700342"/>
                  <a:gd name="connsiteX11" fmla="*/ 912393 w 995440"/>
                  <a:gd name="connsiteY11" fmla="*/ 269721 h 700342"/>
                  <a:gd name="connsiteX12" fmla="*/ 963487 w 995440"/>
                  <a:gd name="connsiteY12" fmla="*/ 328110 h 700342"/>
                  <a:gd name="connsiteX13" fmla="*/ 905094 w 995440"/>
                  <a:gd name="connsiteY13" fmla="*/ 379201 h 700342"/>
                  <a:gd name="connsiteX14" fmla="*/ 744513 w 995440"/>
                  <a:gd name="connsiteY14" fmla="*/ 371902 h 700342"/>
                  <a:gd name="connsiteX15" fmla="*/ 496342 w 995440"/>
                  <a:gd name="connsiteY15" fmla="*/ 430292 h 700342"/>
                  <a:gd name="connsiteX16" fmla="*/ 240872 w 995440"/>
                  <a:gd name="connsiteY16" fmla="*/ 568966 h 700342"/>
                  <a:gd name="connsiteX17" fmla="*/ 0 w 995440"/>
                  <a:gd name="connsiteY17" fmla="*/ 700342 h 700342"/>
                  <a:gd name="connsiteX0" fmla="*/ 21898 w 995440"/>
                  <a:gd name="connsiteY0" fmla="*/ 123748 h 700342"/>
                  <a:gd name="connsiteX1" fmla="*/ 299265 w 995440"/>
                  <a:gd name="connsiteY1" fmla="*/ 247825 h 700342"/>
                  <a:gd name="connsiteX2" fmla="*/ 605829 w 995440"/>
                  <a:gd name="connsiteY2" fmla="*/ 167540 h 700342"/>
                  <a:gd name="connsiteX3" fmla="*/ 890495 w 995440"/>
                  <a:gd name="connsiteY3" fmla="*/ 6969 h 700342"/>
                  <a:gd name="connsiteX4" fmla="*/ 919692 w 995440"/>
                  <a:gd name="connsiteY4" fmla="*/ 36164 h 700342"/>
                  <a:gd name="connsiteX5" fmla="*/ 883196 w 995440"/>
                  <a:gd name="connsiteY5" fmla="*/ 101852 h 700342"/>
                  <a:gd name="connsiteX6" fmla="*/ 941589 w 995440"/>
                  <a:gd name="connsiteY6" fmla="*/ 72657 h 700342"/>
                  <a:gd name="connsiteX7" fmla="*/ 978085 w 995440"/>
                  <a:gd name="connsiteY7" fmla="*/ 131047 h 700342"/>
                  <a:gd name="connsiteX8" fmla="*/ 897795 w 995440"/>
                  <a:gd name="connsiteY8" fmla="*/ 167540 h 700342"/>
                  <a:gd name="connsiteX9" fmla="*/ 985384 w 995440"/>
                  <a:gd name="connsiteY9" fmla="*/ 196735 h 700342"/>
                  <a:gd name="connsiteX10" fmla="*/ 985384 w 995440"/>
                  <a:gd name="connsiteY10" fmla="*/ 255124 h 700342"/>
                  <a:gd name="connsiteX11" fmla="*/ 912393 w 995440"/>
                  <a:gd name="connsiteY11" fmla="*/ 269721 h 700342"/>
                  <a:gd name="connsiteX12" fmla="*/ 963487 w 995440"/>
                  <a:gd name="connsiteY12" fmla="*/ 328110 h 700342"/>
                  <a:gd name="connsiteX13" fmla="*/ 905094 w 995440"/>
                  <a:gd name="connsiteY13" fmla="*/ 379201 h 700342"/>
                  <a:gd name="connsiteX14" fmla="*/ 744513 w 995440"/>
                  <a:gd name="connsiteY14" fmla="*/ 371902 h 700342"/>
                  <a:gd name="connsiteX15" fmla="*/ 496342 w 995440"/>
                  <a:gd name="connsiteY15" fmla="*/ 430292 h 700342"/>
                  <a:gd name="connsiteX16" fmla="*/ 240872 w 995440"/>
                  <a:gd name="connsiteY16" fmla="*/ 568966 h 700342"/>
                  <a:gd name="connsiteX17" fmla="*/ 0 w 995440"/>
                  <a:gd name="connsiteY17" fmla="*/ 700342 h 70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95440" h="700342">
                    <a:moveTo>
                      <a:pt x="21898" y="123748"/>
                    </a:moveTo>
                    <a:cubicBezTo>
                      <a:pt x="124694" y="181529"/>
                      <a:pt x="201943" y="240526"/>
                      <a:pt x="299265" y="247825"/>
                    </a:cubicBezTo>
                    <a:cubicBezTo>
                      <a:pt x="396587" y="255124"/>
                      <a:pt x="507291" y="207683"/>
                      <a:pt x="605829" y="167540"/>
                    </a:cubicBezTo>
                    <a:cubicBezTo>
                      <a:pt x="704367" y="127397"/>
                      <a:pt x="838185" y="28865"/>
                      <a:pt x="890495" y="6969"/>
                    </a:cubicBezTo>
                    <a:cubicBezTo>
                      <a:pt x="942805" y="-14927"/>
                      <a:pt x="920909" y="20350"/>
                      <a:pt x="919692" y="36164"/>
                    </a:cubicBezTo>
                    <a:cubicBezTo>
                      <a:pt x="918476" y="51978"/>
                      <a:pt x="879547" y="95770"/>
                      <a:pt x="883196" y="101852"/>
                    </a:cubicBezTo>
                    <a:cubicBezTo>
                      <a:pt x="886845" y="107934"/>
                      <a:pt x="925774" y="67791"/>
                      <a:pt x="941589" y="72657"/>
                    </a:cubicBezTo>
                    <a:cubicBezTo>
                      <a:pt x="957404" y="77523"/>
                      <a:pt x="985384" y="115233"/>
                      <a:pt x="978085" y="131047"/>
                    </a:cubicBezTo>
                    <a:cubicBezTo>
                      <a:pt x="970786" y="146861"/>
                      <a:pt x="896579" y="156592"/>
                      <a:pt x="897795" y="167540"/>
                    </a:cubicBezTo>
                    <a:cubicBezTo>
                      <a:pt x="899011" y="178488"/>
                      <a:pt x="970786" y="182138"/>
                      <a:pt x="985384" y="196735"/>
                    </a:cubicBezTo>
                    <a:cubicBezTo>
                      <a:pt x="999982" y="211332"/>
                      <a:pt x="997549" y="242960"/>
                      <a:pt x="985384" y="255124"/>
                    </a:cubicBezTo>
                    <a:cubicBezTo>
                      <a:pt x="973219" y="267288"/>
                      <a:pt x="916042" y="257557"/>
                      <a:pt x="912393" y="269721"/>
                    </a:cubicBezTo>
                    <a:cubicBezTo>
                      <a:pt x="908744" y="281885"/>
                      <a:pt x="964704" y="309863"/>
                      <a:pt x="963487" y="328110"/>
                    </a:cubicBezTo>
                    <a:cubicBezTo>
                      <a:pt x="962270" y="346357"/>
                      <a:pt x="941590" y="371902"/>
                      <a:pt x="905094" y="379201"/>
                    </a:cubicBezTo>
                    <a:cubicBezTo>
                      <a:pt x="868598" y="386500"/>
                      <a:pt x="812638" y="363387"/>
                      <a:pt x="744513" y="371902"/>
                    </a:cubicBezTo>
                    <a:cubicBezTo>
                      <a:pt x="676388" y="380417"/>
                      <a:pt x="580282" y="397448"/>
                      <a:pt x="496342" y="430292"/>
                    </a:cubicBezTo>
                    <a:cubicBezTo>
                      <a:pt x="412402" y="463136"/>
                      <a:pt x="240872" y="568966"/>
                      <a:pt x="240872" y="568966"/>
                    </a:cubicBezTo>
                    <a:lnTo>
                      <a:pt x="0" y="700342"/>
                    </a:lnTo>
                  </a:path>
                </a:pathLst>
              </a:custGeom>
              <a:grpFill/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376092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CD0F575D-DDC0-754C-80ED-D5868E722355}"/>
                  </a:ext>
                </a:extLst>
              </p:cNvPr>
              <p:cNvSpPr/>
              <p:nvPr/>
            </p:nvSpPr>
            <p:spPr>
              <a:xfrm rot="21018161">
                <a:off x="2131283" y="3754508"/>
                <a:ext cx="1080410" cy="1219094"/>
              </a:xfrm>
              <a:custGeom>
                <a:avLst/>
                <a:gdLst>
                  <a:gd name="connsiteX0" fmla="*/ 0 w 1080410"/>
                  <a:gd name="connsiteY0" fmla="*/ 584111 h 1219094"/>
                  <a:gd name="connsiteX1" fmla="*/ 116786 w 1080410"/>
                  <a:gd name="connsiteY1" fmla="*/ 576812 h 1219094"/>
                  <a:gd name="connsiteX2" fmla="*/ 313863 w 1080410"/>
                  <a:gd name="connsiteY2" fmla="*/ 649799 h 1219094"/>
                  <a:gd name="connsiteX3" fmla="*/ 408752 w 1080410"/>
                  <a:gd name="connsiteY3" fmla="*/ 642500 h 1219094"/>
                  <a:gd name="connsiteX4" fmla="*/ 532837 w 1080410"/>
                  <a:gd name="connsiteY4" fmla="*/ 460034 h 1219094"/>
                  <a:gd name="connsiteX5" fmla="*/ 781008 w 1080410"/>
                  <a:gd name="connsiteY5" fmla="*/ 44011 h 1219094"/>
                  <a:gd name="connsiteX6" fmla="*/ 839401 w 1080410"/>
                  <a:gd name="connsiteY6" fmla="*/ 22115 h 1219094"/>
                  <a:gd name="connsiteX7" fmla="*/ 839401 w 1080410"/>
                  <a:gd name="connsiteY7" fmla="*/ 131594 h 1219094"/>
                  <a:gd name="connsiteX8" fmla="*/ 905094 w 1080410"/>
                  <a:gd name="connsiteY8" fmla="*/ 65907 h 1219094"/>
                  <a:gd name="connsiteX9" fmla="*/ 956188 w 1080410"/>
                  <a:gd name="connsiteY9" fmla="*/ 102400 h 1219094"/>
                  <a:gd name="connsiteX10" fmla="*/ 948889 w 1080410"/>
                  <a:gd name="connsiteY10" fmla="*/ 182685 h 1219094"/>
                  <a:gd name="connsiteX11" fmla="*/ 1014581 w 1080410"/>
                  <a:gd name="connsiteY11" fmla="*/ 146192 h 1219094"/>
                  <a:gd name="connsiteX12" fmla="*/ 1058376 w 1080410"/>
                  <a:gd name="connsiteY12" fmla="*/ 226477 h 1219094"/>
                  <a:gd name="connsiteX13" fmla="*/ 985384 w 1080410"/>
                  <a:gd name="connsiteY13" fmla="*/ 321359 h 1219094"/>
                  <a:gd name="connsiteX14" fmla="*/ 1036478 w 1080410"/>
                  <a:gd name="connsiteY14" fmla="*/ 321359 h 1219094"/>
                  <a:gd name="connsiteX15" fmla="*/ 1080273 w 1080410"/>
                  <a:gd name="connsiteY15" fmla="*/ 372450 h 1219094"/>
                  <a:gd name="connsiteX16" fmla="*/ 1021880 w 1080410"/>
                  <a:gd name="connsiteY16" fmla="*/ 423541 h 1219094"/>
                  <a:gd name="connsiteX17" fmla="*/ 788307 w 1080410"/>
                  <a:gd name="connsiteY17" fmla="*/ 700890 h 1219094"/>
                  <a:gd name="connsiteX18" fmla="*/ 416051 w 1080410"/>
                  <a:gd name="connsiteY18" fmla="*/ 1131510 h 1219094"/>
                  <a:gd name="connsiteX19" fmla="*/ 226274 w 1080410"/>
                  <a:gd name="connsiteY19" fmla="*/ 1124212 h 1219094"/>
                  <a:gd name="connsiteX20" fmla="*/ 94889 w 1080410"/>
                  <a:gd name="connsiteY20" fmla="*/ 1182601 h 1219094"/>
                  <a:gd name="connsiteX21" fmla="*/ 51094 w 1080410"/>
                  <a:gd name="connsiteY21" fmla="*/ 1219094 h 1219094"/>
                  <a:gd name="connsiteX0" fmla="*/ 0 w 1080410"/>
                  <a:gd name="connsiteY0" fmla="*/ 584111 h 1219094"/>
                  <a:gd name="connsiteX1" fmla="*/ 116786 w 1080410"/>
                  <a:gd name="connsiteY1" fmla="*/ 576812 h 1219094"/>
                  <a:gd name="connsiteX2" fmla="*/ 313863 w 1080410"/>
                  <a:gd name="connsiteY2" fmla="*/ 649799 h 1219094"/>
                  <a:gd name="connsiteX3" fmla="*/ 408752 w 1080410"/>
                  <a:gd name="connsiteY3" fmla="*/ 642500 h 1219094"/>
                  <a:gd name="connsiteX4" fmla="*/ 532837 w 1080410"/>
                  <a:gd name="connsiteY4" fmla="*/ 460034 h 1219094"/>
                  <a:gd name="connsiteX5" fmla="*/ 781008 w 1080410"/>
                  <a:gd name="connsiteY5" fmla="*/ 44011 h 1219094"/>
                  <a:gd name="connsiteX6" fmla="*/ 839401 w 1080410"/>
                  <a:gd name="connsiteY6" fmla="*/ 22115 h 1219094"/>
                  <a:gd name="connsiteX7" fmla="*/ 839401 w 1080410"/>
                  <a:gd name="connsiteY7" fmla="*/ 131594 h 1219094"/>
                  <a:gd name="connsiteX8" fmla="*/ 905094 w 1080410"/>
                  <a:gd name="connsiteY8" fmla="*/ 65907 h 1219094"/>
                  <a:gd name="connsiteX9" fmla="*/ 956188 w 1080410"/>
                  <a:gd name="connsiteY9" fmla="*/ 102400 h 1219094"/>
                  <a:gd name="connsiteX10" fmla="*/ 948889 w 1080410"/>
                  <a:gd name="connsiteY10" fmla="*/ 182685 h 1219094"/>
                  <a:gd name="connsiteX11" fmla="*/ 1014581 w 1080410"/>
                  <a:gd name="connsiteY11" fmla="*/ 168088 h 1219094"/>
                  <a:gd name="connsiteX12" fmla="*/ 1058376 w 1080410"/>
                  <a:gd name="connsiteY12" fmla="*/ 226477 h 1219094"/>
                  <a:gd name="connsiteX13" fmla="*/ 985384 w 1080410"/>
                  <a:gd name="connsiteY13" fmla="*/ 321359 h 1219094"/>
                  <a:gd name="connsiteX14" fmla="*/ 1036478 w 1080410"/>
                  <a:gd name="connsiteY14" fmla="*/ 321359 h 1219094"/>
                  <a:gd name="connsiteX15" fmla="*/ 1080273 w 1080410"/>
                  <a:gd name="connsiteY15" fmla="*/ 372450 h 1219094"/>
                  <a:gd name="connsiteX16" fmla="*/ 1021880 w 1080410"/>
                  <a:gd name="connsiteY16" fmla="*/ 423541 h 1219094"/>
                  <a:gd name="connsiteX17" fmla="*/ 788307 w 1080410"/>
                  <a:gd name="connsiteY17" fmla="*/ 700890 h 1219094"/>
                  <a:gd name="connsiteX18" fmla="*/ 416051 w 1080410"/>
                  <a:gd name="connsiteY18" fmla="*/ 1131510 h 1219094"/>
                  <a:gd name="connsiteX19" fmla="*/ 226274 w 1080410"/>
                  <a:gd name="connsiteY19" fmla="*/ 1124212 h 1219094"/>
                  <a:gd name="connsiteX20" fmla="*/ 94889 w 1080410"/>
                  <a:gd name="connsiteY20" fmla="*/ 1182601 h 1219094"/>
                  <a:gd name="connsiteX21" fmla="*/ 51094 w 1080410"/>
                  <a:gd name="connsiteY21" fmla="*/ 1219094 h 121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0410" h="1219094">
                    <a:moveTo>
                      <a:pt x="0" y="584111"/>
                    </a:moveTo>
                    <a:cubicBezTo>
                      <a:pt x="32238" y="574987"/>
                      <a:pt x="64476" y="565864"/>
                      <a:pt x="116786" y="576812"/>
                    </a:cubicBezTo>
                    <a:cubicBezTo>
                      <a:pt x="169096" y="587760"/>
                      <a:pt x="265202" y="638851"/>
                      <a:pt x="313863" y="649799"/>
                    </a:cubicBezTo>
                    <a:cubicBezTo>
                      <a:pt x="362524" y="660747"/>
                      <a:pt x="372256" y="674128"/>
                      <a:pt x="408752" y="642500"/>
                    </a:cubicBezTo>
                    <a:cubicBezTo>
                      <a:pt x="445248" y="610873"/>
                      <a:pt x="470794" y="559782"/>
                      <a:pt x="532837" y="460034"/>
                    </a:cubicBezTo>
                    <a:cubicBezTo>
                      <a:pt x="594880" y="360286"/>
                      <a:pt x="729914" y="116997"/>
                      <a:pt x="781008" y="44011"/>
                    </a:cubicBezTo>
                    <a:cubicBezTo>
                      <a:pt x="832102" y="-28976"/>
                      <a:pt x="829669" y="7518"/>
                      <a:pt x="839401" y="22115"/>
                    </a:cubicBezTo>
                    <a:cubicBezTo>
                      <a:pt x="849133" y="36712"/>
                      <a:pt x="828452" y="124295"/>
                      <a:pt x="839401" y="131594"/>
                    </a:cubicBezTo>
                    <a:cubicBezTo>
                      <a:pt x="850350" y="138893"/>
                      <a:pt x="885630" y="70773"/>
                      <a:pt x="905094" y="65907"/>
                    </a:cubicBezTo>
                    <a:cubicBezTo>
                      <a:pt x="924558" y="61041"/>
                      <a:pt x="948889" y="82937"/>
                      <a:pt x="956188" y="102400"/>
                    </a:cubicBezTo>
                    <a:cubicBezTo>
                      <a:pt x="963487" y="121863"/>
                      <a:pt x="939157" y="171737"/>
                      <a:pt x="948889" y="182685"/>
                    </a:cubicBezTo>
                    <a:cubicBezTo>
                      <a:pt x="958621" y="193633"/>
                      <a:pt x="996333" y="160789"/>
                      <a:pt x="1014581" y="168088"/>
                    </a:cubicBezTo>
                    <a:cubicBezTo>
                      <a:pt x="1032829" y="175387"/>
                      <a:pt x="1063242" y="200932"/>
                      <a:pt x="1058376" y="226477"/>
                    </a:cubicBezTo>
                    <a:cubicBezTo>
                      <a:pt x="1053510" y="252022"/>
                      <a:pt x="989034" y="305545"/>
                      <a:pt x="985384" y="321359"/>
                    </a:cubicBezTo>
                    <a:cubicBezTo>
                      <a:pt x="981734" y="337173"/>
                      <a:pt x="1020663" y="312844"/>
                      <a:pt x="1036478" y="321359"/>
                    </a:cubicBezTo>
                    <a:cubicBezTo>
                      <a:pt x="1052293" y="329874"/>
                      <a:pt x="1082706" y="355420"/>
                      <a:pt x="1080273" y="372450"/>
                    </a:cubicBezTo>
                    <a:cubicBezTo>
                      <a:pt x="1077840" y="389480"/>
                      <a:pt x="1070541" y="368801"/>
                      <a:pt x="1021880" y="423541"/>
                    </a:cubicBezTo>
                    <a:cubicBezTo>
                      <a:pt x="973219" y="478281"/>
                      <a:pt x="889278" y="582895"/>
                      <a:pt x="788307" y="700890"/>
                    </a:cubicBezTo>
                    <a:cubicBezTo>
                      <a:pt x="687336" y="818885"/>
                      <a:pt x="509723" y="1060956"/>
                      <a:pt x="416051" y="1131510"/>
                    </a:cubicBezTo>
                    <a:cubicBezTo>
                      <a:pt x="322379" y="1202064"/>
                      <a:pt x="279801" y="1115697"/>
                      <a:pt x="226274" y="1124212"/>
                    </a:cubicBezTo>
                    <a:cubicBezTo>
                      <a:pt x="172747" y="1132727"/>
                      <a:pt x="124086" y="1166787"/>
                      <a:pt x="94889" y="1182601"/>
                    </a:cubicBezTo>
                    <a:cubicBezTo>
                      <a:pt x="65692" y="1198415"/>
                      <a:pt x="51094" y="1219094"/>
                      <a:pt x="51094" y="1219094"/>
                    </a:cubicBezTo>
                  </a:path>
                </a:pathLst>
              </a:custGeom>
              <a:grpFill/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8" name="Group 181">
              <a:extLst>
                <a:ext uri="{FF2B5EF4-FFF2-40B4-BE49-F238E27FC236}">
                  <a16:creationId xmlns:a16="http://schemas.microsoft.com/office/drawing/2014/main" id="{C4CB0404-19A9-5C4E-9FBF-2482756CD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2314" y="7093617"/>
              <a:ext cx="50800" cy="57150"/>
              <a:chOff x="2531920" y="2378488"/>
              <a:chExt cx="197078" cy="204363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6FBDEF2-AFE2-7B4F-929F-76F7D078F258}"/>
                  </a:ext>
                </a:extLst>
              </p:cNvPr>
              <p:cNvSpPr/>
              <p:nvPr/>
            </p:nvSpPr>
            <p:spPr>
              <a:xfrm>
                <a:off x="2531920" y="2378488"/>
                <a:ext cx="197078" cy="204363"/>
              </a:xfrm>
              <a:prstGeom prst="ellips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extrusionH="76200"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40191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88932FD-2DDD-A74F-A32B-4CCFE3384C4E}"/>
                  </a:ext>
                </a:extLst>
              </p:cNvPr>
              <p:cNvSpPr/>
              <p:nvPr/>
            </p:nvSpPr>
            <p:spPr>
              <a:xfrm rot="2382520">
                <a:off x="2531920" y="2429581"/>
                <a:ext cx="197078" cy="94882"/>
              </a:xfrm>
              <a:prstGeom prst="ellips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extrusionH="76200"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40191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9" name="Group 182">
              <a:extLst>
                <a:ext uri="{FF2B5EF4-FFF2-40B4-BE49-F238E27FC236}">
                  <a16:creationId xmlns:a16="http://schemas.microsoft.com/office/drawing/2014/main" id="{4C1792EE-BDD8-AC4A-8FE1-A9F1D8064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8664" y="6941217"/>
              <a:ext cx="803275" cy="1100138"/>
              <a:chOff x="2368612" y="1449094"/>
              <a:chExt cx="3120376" cy="3994919"/>
            </a:xfrm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9EEFEBAE-FC65-304C-9F23-F46DE7F58E60}"/>
                  </a:ext>
                </a:extLst>
              </p:cNvPr>
              <p:cNvSpPr/>
              <p:nvPr/>
            </p:nvSpPr>
            <p:spPr>
              <a:xfrm>
                <a:off x="2386436" y="1449094"/>
                <a:ext cx="3102552" cy="3994919"/>
              </a:xfrm>
              <a:custGeom>
                <a:avLst/>
                <a:gdLst>
                  <a:gd name="connsiteX0" fmla="*/ 0 w 3095138"/>
                  <a:gd name="connsiteY0" fmla="*/ 2696079 h 4088881"/>
                  <a:gd name="connsiteX1" fmla="*/ 160581 w 3095138"/>
                  <a:gd name="connsiteY1" fmla="*/ 2630391 h 4088881"/>
                  <a:gd name="connsiteX2" fmla="*/ 299265 w 3095138"/>
                  <a:gd name="connsiteY2" fmla="*/ 2433327 h 4088881"/>
                  <a:gd name="connsiteX3" fmla="*/ 489042 w 3095138"/>
                  <a:gd name="connsiteY3" fmla="*/ 2177874 h 4088881"/>
                  <a:gd name="connsiteX4" fmla="*/ 802905 w 3095138"/>
                  <a:gd name="connsiteY4" fmla="*/ 2228965 h 4088881"/>
                  <a:gd name="connsiteX5" fmla="*/ 985384 w 3095138"/>
                  <a:gd name="connsiteY5" fmla="*/ 2331146 h 4088881"/>
                  <a:gd name="connsiteX6" fmla="*/ 1036478 w 3095138"/>
                  <a:gd name="connsiteY6" fmla="*/ 2280055 h 4088881"/>
                  <a:gd name="connsiteX7" fmla="*/ 948888 w 3095138"/>
                  <a:gd name="connsiteY7" fmla="*/ 2068394 h 4088881"/>
                  <a:gd name="connsiteX8" fmla="*/ 832102 w 3095138"/>
                  <a:gd name="connsiteY8" fmla="*/ 1659669 h 4088881"/>
                  <a:gd name="connsiteX9" fmla="*/ 1021880 w 3095138"/>
                  <a:gd name="connsiteY9" fmla="*/ 1214451 h 4088881"/>
                  <a:gd name="connsiteX10" fmla="*/ 1408734 w 3095138"/>
                  <a:gd name="connsiteY10" fmla="*/ 1192555 h 4088881"/>
                  <a:gd name="connsiteX11" fmla="*/ 1591213 w 3095138"/>
                  <a:gd name="connsiteY11" fmla="*/ 1477203 h 4088881"/>
                  <a:gd name="connsiteX12" fmla="*/ 1540119 w 3095138"/>
                  <a:gd name="connsiteY12" fmla="*/ 1980810 h 4088881"/>
                  <a:gd name="connsiteX13" fmla="*/ 1583914 w 3095138"/>
                  <a:gd name="connsiteY13" fmla="*/ 2389535 h 4088881"/>
                  <a:gd name="connsiteX14" fmla="*/ 1919674 w 3095138"/>
                  <a:gd name="connsiteY14" fmla="*/ 2411431 h 4088881"/>
                  <a:gd name="connsiteX15" fmla="*/ 2167845 w 3095138"/>
                  <a:gd name="connsiteY15" fmla="*/ 1907824 h 4088881"/>
                  <a:gd name="connsiteX16" fmla="*/ 2021862 w 3095138"/>
                  <a:gd name="connsiteY16" fmla="*/ 1053881 h 4088881"/>
                  <a:gd name="connsiteX17" fmla="*/ 1919674 w 3095138"/>
                  <a:gd name="connsiteY17" fmla="*/ 477287 h 4088881"/>
                  <a:gd name="connsiteX18" fmla="*/ 2109452 w 3095138"/>
                  <a:gd name="connsiteY18" fmla="*/ 24770 h 4088881"/>
                  <a:gd name="connsiteX19" fmla="*/ 2518204 w 3095138"/>
                  <a:gd name="connsiteY19" fmla="*/ 112354 h 4088881"/>
                  <a:gd name="connsiteX20" fmla="*/ 2780973 w 3095138"/>
                  <a:gd name="connsiteY20" fmla="*/ 557572 h 4088881"/>
                  <a:gd name="connsiteX21" fmla="*/ 3094836 w 3095138"/>
                  <a:gd name="connsiteY21" fmla="*/ 2002706 h 4088881"/>
                  <a:gd name="connsiteX22" fmla="*/ 2722580 w 3095138"/>
                  <a:gd name="connsiteY22" fmla="*/ 3907655 h 4088881"/>
                  <a:gd name="connsiteX23" fmla="*/ 2262734 w 3095138"/>
                  <a:gd name="connsiteY23" fmla="*/ 3995239 h 4088881"/>
                  <a:gd name="connsiteX24" fmla="*/ 1992666 w 3095138"/>
                  <a:gd name="connsiteY24" fmla="*/ 3768981 h 4088881"/>
                  <a:gd name="connsiteX25" fmla="*/ 1963469 w 3095138"/>
                  <a:gd name="connsiteY25" fmla="*/ 3301867 h 4088881"/>
                  <a:gd name="connsiteX26" fmla="*/ 2065657 w 3095138"/>
                  <a:gd name="connsiteY26" fmla="*/ 2944233 h 4088881"/>
                  <a:gd name="connsiteX27" fmla="*/ 1766392 w 3095138"/>
                  <a:gd name="connsiteY27" fmla="*/ 2644988 h 4088881"/>
                  <a:gd name="connsiteX28" fmla="*/ 1598512 w 3095138"/>
                  <a:gd name="connsiteY28" fmla="*/ 2608495 h 4088881"/>
                  <a:gd name="connsiteX29" fmla="*/ 1372238 w 3095138"/>
                  <a:gd name="connsiteY29" fmla="*/ 2301951 h 4088881"/>
                  <a:gd name="connsiteX30" fmla="*/ 1437931 w 3095138"/>
                  <a:gd name="connsiteY30" fmla="*/ 1769149 h 4088881"/>
                  <a:gd name="connsiteX31" fmla="*/ 1335743 w 3095138"/>
                  <a:gd name="connsiteY31" fmla="*/ 1396918 h 4088881"/>
                  <a:gd name="connsiteX32" fmla="*/ 1131367 w 3095138"/>
                  <a:gd name="connsiteY32" fmla="*/ 1353126 h 4088881"/>
                  <a:gd name="connsiteX33" fmla="*/ 1021880 w 3095138"/>
                  <a:gd name="connsiteY33" fmla="*/ 1601280 h 4088881"/>
                  <a:gd name="connsiteX34" fmla="*/ 1109469 w 3095138"/>
                  <a:gd name="connsiteY34" fmla="*/ 1958914 h 4088881"/>
                  <a:gd name="connsiteX35" fmla="*/ 1182461 w 3095138"/>
                  <a:gd name="connsiteY35" fmla="*/ 2199770 h 4088881"/>
                  <a:gd name="connsiteX36" fmla="*/ 1175162 w 3095138"/>
                  <a:gd name="connsiteY36" fmla="*/ 2389535 h 4088881"/>
                  <a:gd name="connsiteX37" fmla="*/ 1072974 w 3095138"/>
                  <a:gd name="connsiteY37" fmla="*/ 2469820 h 4088881"/>
                  <a:gd name="connsiteX38" fmla="*/ 905093 w 3095138"/>
                  <a:gd name="connsiteY38" fmla="*/ 2491716 h 4088881"/>
                  <a:gd name="connsiteX39" fmla="*/ 678820 w 3095138"/>
                  <a:gd name="connsiteY39" fmla="*/ 2345743 h 4088881"/>
                  <a:gd name="connsiteX40" fmla="*/ 598529 w 3095138"/>
                  <a:gd name="connsiteY40" fmla="*/ 2323847 h 4088881"/>
                  <a:gd name="connsiteX41" fmla="*/ 496341 w 3095138"/>
                  <a:gd name="connsiteY41" fmla="*/ 2411431 h 4088881"/>
                  <a:gd name="connsiteX42" fmla="*/ 394153 w 3095138"/>
                  <a:gd name="connsiteY42" fmla="*/ 2601196 h 4088881"/>
                  <a:gd name="connsiteX43" fmla="*/ 189778 w 3095138"/>
                  <a:gd name="connsiteY43" fmla="*/ 2827454 h 4088881"/>
                  <a:gd name="connsiteX44" fmla="*/ 29196 w 3095138"/>
                  <a:gd name="connsiteY44" fmla="*/ 2856649 h 4088881"/>
                  <a:gd name="connsiteX0" fmla="*/ 0 w 3095138"/>
                  <a:gd name="connsiteY0" fmla="*/ 2696079 h 4088881"/>
                  <a:gd name="connsiteX1" fmla="*/ 160581 w 3095138"/>
                  <a:gd name="connsiteY1" fmla="*/ 2630391 h 4088881"/>
                  <a:gd name="connsiteX2" fmla="*/ 299265 w 3095138"/>
                  <a:gd name="connsiteY2" fmla="*/ 2433327 h 4088881"/>
                  <a:gd name="connsiteX3" fmla="*/ 489042 w 3095138"/>
                  <a:gd name="connsiteY3" fmla="*/ 2177874 h 4088881"/>
                  <a:gd name="connsiteX4" fmla="*/ 802905 w 3095138"/>
                  <a:gd name="connsiteY4" fmla="*/ 2228965 h 4088881"/>
                  <a:gd name="connsiteX5" fmla="*/ 985384 w 3095138"/>
                  <a:gd name="connsiteY5" fmla="*/ 2331146 h 4088881"/>
                  <a:gd name="connsiteX6" fmla="*/ 1036478 w 3095138"/>
                  <a:gd name="connsiteY6" fmla="*/ 2280055 h 4088881"/>
                  <a:gd name="connsiteX7" fmla="*/ 948888 w 3095138"/>
                  <a:gd name="connsiteY7" fmla="*/ 2068394 h 4088881"/>
                  <a:gd name="connsiteX8" fmla="*/ 832102 w 3095138"/>
                  <a:gd name="connsiteY8" fmla="*/ 1659669 h 4088881"/>
                  <a:gd name="connsiteX9" fmla="*/ 1021880 w 3095138"/>
                  <a:gd name="connsiteY9" fmla="*/ 1214451 h 4088881"/>
                  <a:gd name="connsiteX10" fmla="*/ 1408734 w 3095138"/>
                  <a:gd name="connsiteY10" fmla="*/ 1192555 h 4088881"/>
                  <a:gd name="connsiteX11" fmla="*/ 1591213 w 3095138"/>
                  <a:gd name="connsiteY11" fmla="*/ 1477203 h 4088881"/>
                  <a:gd name="connsiteX12" fmla="*/ 1540119 w 3095138"/>
                  <a:gd name="connsiteY12" fmla="*/ 1980810 h 4088881"/>
                  <a:gd name="connsiteX13" fmla="*/ 1583914 w 3095138"/>
                  <a:gd name="connsiteY13" fmla="*/ 2389535 h 4088881"/>
                  <a:gd name="connsiteX14" fmla="*/ 1919674 w 3095138"/>
                  <a:gd name="connsiteY14" fmla="*/ 2411431 h 4088881"/>
                  <a:gd name="connsiteX15" fmla="*/ 2167845 w 3095138"/>
                  <a:gd name="connsiteY15" fmla="*/ 1907824 h 4088881"/>
                  <a:gd name="connsiteX16" fmla="*/ 2021862 w 3095138"/>
                  <a:gd name="connsiteY16" fmla="*/ 1053881 h 4088881"/>
                  <a:gd name="connsiteX17" fmla="*/ 1919674 w 3095138"/>
                  <a:gd name="connsiteY17" fmla="*/ 477287 h 4088881"/>
                  <a:gd name="connsiteX18" fmla="*/ 2109452 w 3095138"/>
                  <a:gd name="connsiteY18" fmla="*/ 24770 h 4088881"/>
                  <a:gd name="connsiteX19" fmla="*/ 2518204 w 3095138"/>
                  <a:gd name="connsiteY19" fmla="*/ 112354 h 4088881"/>
                  <a:gd name="connsiteX20" fmla="*/ 2780973 w 3095138"/>
                  <a:gd name="connsiteY20" fmla="*/ 557572 h 4088881"/>
                  <a:gd name="connsiteX21" fmla="*/ 3094836 w 3095138"/>
                  <a:gd name="connsiteY21" fmla="*/ 2002706 h 4088881"/>
                  <a:gd name="connsiteX22" fmla="*/ 2722580 w 3095138"/>
                  <a:gd name="connsiteY22" fmla="*/ 3907655 h 4088881"/>
                  <a:gd name="connsiteX23" fmla="*/ 2262734 w 3095138"/>
                  <a:gd name="connsiteY23" fmla="*/ 3995239 h 4088881"/>
                  <a:gd name="connsiteX24" fmla="*/ 1992666 w 3095138"/>
                  <a:gd name="connsiteY24" fmla="*/ 3768981 h 4088881"/>
                  <a:gd name="connsiteX25" fmla="*/ 1963469 w 3095138"/>
                  <a:gd name="connsiteY25" fmla="*/ 3301867 h 4088881"/>
                  <a:gd name="connsiteX26" fmla="*/ 2065657 w 3095138"/>
                  <a:gd name="connsiteY26" fmla="*/ 2944233 h 4088881"/>
                  <a:gd name="connsiteX27" fmla="*/ 1926973 w 3095138"/>
                  <a:gd name="connsiteY27" fmla="*/ 2696079 h 4088881"/>
                  <a:gd name="connsiteX28" fmla="*/ 1598512 w 3095138"/>
                  <a:gd name="connsiteY28" fmla="*/ 2608495 h 4088881"/>
                  <a:gd name="connsiteX29" fmla="*/ 1372238 w 3095138"/>
                  <a:gd name="connsiteY29" fmla="*/ 2301951 h 4088881"/>
                  <a:gd name="connsiteX30" fmla="*/ 1437931 w 3095138"/>
                  <a:gd name="connsiteY30" fmla="*/ 1769149 h 4088881"/>
                  <a:gd name="connsiteX31" fmla="*/ 1335743 w 3095138"/>
                  <a:gd name="connsiteY31" fmla="*/ 1396918 h 4088881"/>
                  <a:gd name="connsiteX32" fmla="*/ 1131367 w 3095138"/>
                  <a:gd name="connsiteY32" fmla="*/ 1353126 h 4088881"/>
                  <a:gd name="connsiteX33" fmla="*/ 1021880 w 3095138"/>
                  <a:gd name="connsiteY33" fmla="*/ 1601280 h 4088881"/>
                  <a:gd name="connsiteX34" fmla="*/ 1109469 w 3095138"/>
                  <a:gd name="connsiteY34" fmla="*/ 1958914 h 4088881"/>
                  <a:gd name="connsiteX35" fmla="*/ 1182461 w 3095138"/>
                  <a:gd name="connsiteY35" fmla="*/ 2199770 h 4088881"/>
                  <a:gd name="connsiteX36" fmla="*/ 1175162 w 3095138"/>
                  <a:gd name="connsiteY36" fmla="*/ 2389535 h 4088881"/>
                  <a:gd name="connsiteX37" fmla="*/ 1072974 w 3095138"/>
                  <a:gd name="connsiteY37" fmla="*/ 2469820 h 4088881"/>
                  <a:gd name="connsiteX38" fmla="*/ 905093 w 3095138"/>
                  <a:gd name="connsiteY38" fmla="*/ 2491716 h 4088881"/>
                  <a:gd name="connsiteX39" fmla="*/ 678820 w 3095138"/>
                  <a:gd name="connsiteY39" fmla="*/ 2345743 h 4088881"/>
                  <a:gd name="connsiteX40" fmla="*/ 598529 w 3095138"/>
                  <a:gd name="connsiteY40" fmla="*/ 2323847 h 4088881"/>
                  <a:gd name="connsiteX41" fmla="*/ 496341 w 3095138"/>
                  <a:gd name="connsiteY41" fmla="*/ 2411431 h 4088881"/>
                  <a:gd name="connsiteX42" fmla="*/ 394153 w 3095138"/>
                  <a:gd name="connsiteY42" fmla="*/ 2601196 h 4088881"/>
                  <a:gd name="connsiteX43" fmla="*/ 189778 w 3095138"/>
                  <a:gd name="connsiteY43" fmla="*/ 2827454 h 4088881"/>
                  <a:gd name="connsiteX44" fmla="*/ 29196 w 3095138"/>
                  <a:gd name="connsiteY44" fmla="*/ 2856649 h 4088881"/>
                  <a:gd name="connsiteX0" fmla="*/ 0 w 3095138"/>
                  <a:gd name="connsiteY0" fmla="*/ 2696079 h 4088881"/>
                  <a:gd name="connsiteX1" fmla="*/ 160581 w 3095138"/>
                  <a:gd name="connsiteY1" fmla="*/ 2630391 h 4088881"/>
                  <a:gd name="connsiteX2" fmla="*/ 299265 w 3095138"/>
                  <a:gd name="connsiteY2" fmla="*/ 2433327 h 4088881"/>
                  <a:gd name="connsiteX3" fmla="*/ 489042 w 3095138"/>
                  <a:gd name="connsiteY3" fmla="*/ 2177874 h 4088881"/>
                  <a:gd name="connsiteX4" fmla="*/ 802905 w 3095138"/>
                  <a:gd name="connsiteY4" fmla="*/ 2228965 h 4088881"/>
                  <a:gd name="connsiteX5" fmla="*/ 985384 w 3095138"/>
                  <a:gd name="connsiteY5" fmla="*/ 2331146 h 4088881"/>
                  <a:gd name="connsiteX6" fmla="*/ 1036478 w 3095138"/>
                  <a:gd name="connsiteY6" fmla="*/ 2280055 h 4088881"/>
                  <a:gd name="connsiteX7" fmla="*/ 948888 w 3095138"/>
                  <a:gd name="connsiteY7" fmla="*/ 2068394 h 4088881"/>
                  <a:gd name="connsiteX8" fmla="*/ 832102 w 3095138"/>
                  <a:gd name="connsiteY8" fmla="*/ 1659669 h 4088881"/>
                  <a:gd name="connsiteX9" fmla="*/ 1021880 w 3095138"/>
                  <a:gd name="connsiteY9" fmla="*/ 1214451 h 4088881"/>
                  <a:gd name="connsiteX10" fmla="*/ 1408734 w 3095138"/>
                  <a:gd name="connsiteY10" fmla="*/ 1192555 h 4088881"/>
                  <a:gd name="connsiteX11" fmla="*/ 1591213 w 3095138"/>
                  <a:gd name="connsiteY11" fmla="*/ 1477203 h 4088881"/>
                  <a:gd name="connsiteX12" fmla="*/ 1540119 w 3095138"/>
                  <a:gd name="connsiteY12" fmla="*/ 1980810 h 4088881"/>
                  <a:gd name="connsiteX13" fmla="*/ 1583914 w 3095138"/>
                  <a:gd name="connsiteY13" fmla="*/ 2389535 h 4088881"/>
                  <a:gd name="connsiteX14" fmla="*/ 1919674 w 3095138"/>
                  <a:gd name="connsiteY14" fmla="*/ 2411431 h 4088881"/>
                  <a:gd name="connsiteX15" fmla="*/ 2167845 w 3095138"/>
                  <a:gd name="connsiteY15" fmla="*/ 1907824 h 4088881"/>
                  <a:gd name="connsiteX16" fmla="*/ 2021862 w 3095138"/>
                  <a:gd name="connsiteY16" fmla="*/ 1053881 h 4088881"/>
                  <a:gd name="connsiteX17" fmla="*/ 1919674 w 3095138"/>
                  <a:gd name="connsiteY17" fmla="*/ 477287 h 4088881"/>
                  <a:gd name="connsiteX18" fmla="*/ 2109452 w 3095138"/>
                  <a:gd name="connsiteY18" fmla="*/ 24770 h 4088881"/>
                  <a:gd name="connsiteX19" fmla="*/ 2518204 w 3095138"/>
                  <a:gd name="connsiteY19" fmla="*/ 112354 h 4088881"/>
                  <a:gd name="connsiteX20" fmla="*/ 2780973 w 3095138"/>
                  <a:gd name="connsiteY20" fmla="*/ 557572 h 4088881"/>
                  <a:gd name="connsiteX21" fmla="*/ 3094836 w 3095138"/>
                  <a:gd name="connsiteY21" fmla="*/ 2002706 h 4088881"/>
                  <a:gd name="connsiteX22" fmla="*/ 2722580 w 3095138"/>
                  <a:gd name="connsiteY22" fmla="*/ 3907655 h 4088881"/>
                  <a:gd name="connsiteX23" fmla="*/ 2262734 w 3095138"/>
                  <a:gd name="connsiteY23" fmla="*/ 3995239 h 4088881"/>
                  <a:gd name="connsiteX24" fmla="*/ 1992666 w 3095138"/>
                  <a:gd name="connsiteY24" fmla="*/ 3768981 h 4088881"/>
                  <a:gd name="connsiteX25" fmla="*/ 1978067 w 3095138"/>
                  <a:gd name="connsiteY25" fmla="*/ 3418645 h 4088881"/>
                  <a:gd name="connsiteX26" fmla="*/ 2065657 w 3095138"/>
                  <a:gd name="connsiteY26" fmla="*/ 2944233 h 4088881"/>
                  <a:gd name="connsiteX27" fmla="*/ 1926973 w 3095138"/>
                  <a:gd name="connsiteY27" fmla="*/ 2696079 h 4088881"/>
                  <a:gd name="connsiteX28" fmla="*/ 1598512 w 3095138"/>
                  <a:gd name="connsiteY28" fmla="*/ 2608495 h 4088881"/>
                  <a:gd name="connsiteX29" fmla="*/ 1372238 w 3095138"/>
                  <a:gd name="connsiteY29" fmla="*/ 2301951 h 4088881"/>
                  <a:gd name="connsiteX30" fmla="*/ 1437931 w 3095138"/>
                  <a:gd name="connsiteY30" fmla="*/ 1769149 h 4088881"/>
                  <a:gd name="connsiteX31" fmla="*/ 1335743 w 3095138"/>
                  <a:gd name="connsiteY31" fmla="*/ 1396918 h 4088881"/>
                  <a:gd name="connsiteX32" fmla="*/ 1131367 w 3095138"/>
                  <a:gd name="connsiteY32" fmla="*/ 1353126 h 4088881"/>
                  <a:gd name="connsiteX33" fmla="*/ 1021880 w 3095138"/>
                  <a:gd name="connsiteY33" fmla="*/ 1601280 h 4088881"/>
                  <a:gd name="connsiteX34" fmla="*/ 1109469 w 3095138"/>
                  <a:gd name="connsiteY34" fmla="*/ 1958914 h 4088881"/>
                  <a:gd name="connsiteX35" fmla="*/ 1182461 w 3095138"/>
                  <a:gd name="connsiteY35" fmla="*/ 2199770 h 4088881"/>
                  <a:gd name="connsiteX36" fmla="*/ 1175162 w 3095138"/>
                  <a:gd name="connsiteY36" fmla="*/ 2389535 h 4088881"/>
                  <a:gd name="connsiteX37" fmla="*/ 1072974 w 3095138"/>
                  <a:gd name="connsiteY37" fmla="*/ 2469820 h 4088881"/>
                  <a:gd name="connsiteX38" fmla="*/ 905093 w 3095138"/>
                  <a:gd name="connsiteY38" fmla="*/ 2491716 h 4088881"/>
                  <a:gd name="connsiteX39" fmla="*/ 678820 w 3095138"/>
                  <a:gd name="connsiteY39" fmla="*/ 2345743 h 4088881"/>
                  <a:gd name="connsiteX40" fmla="*/ 598529 w 3095138"/>
                  <a:gd name="connsiteY40" fmla="*/ 2323847 h 4088881"/>
                  <a:gd name="connsiteX41" fmla="*/ 496341 w 3095138"/>
                  <a:gd name="connsiteY41" fmla="*/ 2411431 h 4088881"/>
                  <a:gd name="connsiteX42" fmla="*/ 394153 w 3095138"/>
                  <a:gd name="connsiteY42" fmla="*/ 2601196 h 4088881"/>
                  <a:gd name="connsiteX43" fmla="*/ 189778 w 3095138"/>
                  <a:gd name="connsiteY43" fmla="*/ 2827454 h 4088881"/>
                  <a:gd name="connsiteX44" fmla="*/ 29196 w 3095138"/>
                  <a:gd name="connsiteY44" fmla="*/ 2856649 h 4088881"/>
                  <a:gd name="connsiteX0" fmla="*/ 0 w 3095724"/>
                  <a:gd name="connsiteY0" fmla="*/ 2696079 h 4013125"/>
                  <a:gd name="connsiteX1" fmla="*/ 160581 w 3095724"/>
                  <a:gd name="connsiteY1" fmla="*/ 2630391 h 4013125"/>
                  <a:gd name="connsiteX2" fmla="*/ 299265 w 3095724"/>
                  <a:gd name="connsiteY2" fmla="*/ 2433327 h 4013125"/>
                  <a:gd name="connsiteX3" fmla="*/ 489042 w 3095724"/>
                  <a:gd name="connsiteY3" fmla="*/ 2177874 h 4013125"/>
                  <a:gd name="connsiteX4" fmla="*/ 802905 w 3095724"/>
                  <a:gd name="connsiteY4" fmla="*/ 2228965 h 4013125"/>
                  <a:gd name="connsiteX5" fmla="*/ 985384 w 3095724"/>
                  <a:gd name="connsiteY5" fmla="*/ 2331146 h 4013125"/>
                  <a:gd name="connsiteX6" fmla="*/ 1036478 w 3095724"/>
                  <a:gd name="connsiteY6" fmla="*/ 2280055 h 4013125"/>
                  <a:gd name="connsiteX7" fmla="*/ 948888 w 3095724"/>
                  <a:gd name="connsiteY7" fmla="*/ 2068394 h 4013125"/>
                  <a:gd name="connsiteX8" fmla="*/ 832102 w 3095724"/>
                  <a:gd name="connsiteY8" fmla="*/ 1659669 h 4013125"/>
                  <a:gd name="connsiteX9" fmla="*/ 1021880 w 3095724"/>
                  <a:gd name="connsiteY9" fmla="*/ 1214451 h 4013125"/>
                  <a:gd name="connsiteX10" fmla="*/ 1408734 w 3095724"/>
                  <a:gd name="connsiteY10" fmla="*/ 1192555 h 4013125"/>
                  <a:gd name="connsiteX11" fmla="*/ 1591213 w 3095724"/>
                  <a:gd name="connsiteY11" fmla="*/ 1477203 h 4013125"/>
                  <a:gd name="connsiteX12" fmla="*/ 1540119 w 3095724"/>
                  <a:gd name="connsiteY12" fmla="*/ 1980810 h 4013125"/>
                  <a:gd name="connsiteX13" fmla="*/ 1583914 w 3095724"/>
                  <a:gd name="connsiteY13" fmla="*/ 2389535 h 4013125"/>
                  <a:gd name="connsiteX14" fmla="*/ 1919674 w 3095724"/>
                  <a:gd name="connsiteY14" fmla="*/ 2411431 h 4013125"/>
                  <a:gd name="connsiteX15" fmla="*/ 2167845 w 3095724"/>
                  <a:gd name="connsiteY15" fmla="*/ 1907824 h 4013125"/>
                  <a:gd name="connsiteX16" fmla="*/ 2021862 w 3095724"/>
                  <a:gd name="connsiteY16" fmla="*/ 1053881 h 4013125"/>
                  <a:gd name="connsiteX17" fmla="*/ 1919674 w 3095724"/>
                  <a:gd name="connsiteY17" fmla="*/ 477287 h 4013125"/>
                  <a:gd name="connsiteX18" fmla="*/ 2109452 w 3095724"/>
                  <a:gd name="connsiteY18" fmla="*/ 24770 h 4013125"/>
                  <a:gd name="connsiteX19" fmla="*/ 2518204 w 3095724"/>
                  <a:gd name="connsiteY19" fmla="*/ 112354 h 4013125"/>
                  <a:gd name="connsiteX20" fmla="*/ 2780973 w 3095724"/>
                  <a:gd name="connsiteY20" fmla="*/ 557572 h 4013125"/>
                  <a:gd name="connsiteX21" fmla="*/ 3094836 w 3095724"/>
                  <a:gd name="connsiteY21" fmla="*/ 2002706 h 4013125"/>
                  <a:gd name="connsiteX22" fmla="*/ 2853965 w 3095724"/>
                  <a:gd name="connsiteY22" fmla="*/ 3287269 h 4013125"/>
                  <a:gd name="connsiteX23" fmla="*/ 2262734 w 3095724"/>
                  <a:gd name="connsiteY23" fmla="*/ 3995239 h 4013125"/>
                  <a:gd name="connsiteX24" fmla="*/ 1992666 w 3095724"/>
                  <a:gd name="connsiteY24" fmla="*/ 3768981 h 4013125"/>
                  <a:gd name="connsiteX25" fmla="*/ 1978067 w 3095724"/>
                  <a:gd name="connsiteY25" fmla="*/ 3418645 h 4013125"/>
                  <a:gd name="connsiteX26" fmla="*/ 2065657 w 3095724"/>
                  <a:gd name="connsiteY26" fmla="*/ 2944233 h 4013125"/>
                  <a:gd name="connsiteX27" fmla="*/ 1926973 w 3095724"/>
                  <a:gd name="connsiteY27" fmla="*/ 2696079 h 4013125"/>
                  <a:gd name="connsiteX28" fmla="*/ 1598512 w 3095724"/>
                  <a:gd name="connsiteY28" fmla="*/ 2608495 h 4013125"/>
                  <a:gd name="connsiteX29" fmla="*/ 1372238 w 3095724"/>
                  <a:gd name="connsiteY29" fmla="*/ 2301951 h 4013125"/>
                  <a:gd name="connsiteX30" fmla="*/ 1437931 w 3095724"/>
                  <a:gd name="connsiteY30" fmla="*/ 1769149 h 4013125"/>
                  <a:gd name="connsiteX31" fmla="*/ 1335743 w 3095724"/>
                  <a:gd name="connsiteY31" fmla="*/ 1396918 h 4013125"/>
                  <a:gd name="connsiteX32" fmla="*/ 1131367 w 3095724"/>
                  <a:gd name="connsiteY32" fmla="*/ 1353126 h 4013125"/>
                  <a:gd name="connsiteX33" fmla="*/ 1021880 w 3095724"/>
                  <a:gd name="connsiteY33" fmla="*/ 1601280 h 4013125"/>
                  <a:gd name="connsiteX34" fmla="*/ 1109469 w 3095724"/>
                  <a:gd name="connsiteY34" fmla="*/ 1958914 h 4013125"/>
                  <a:gd name="connsiteX35" fmla="*/ 1182461 w 3095724"/>
                  <a:gd name="connsiteY35" fmla="*/ 2199770 h 4013125"/>
                  <a:gd name="connsiteX36" fmla="*/ 1175162 w 3095724"/>
                  <a:gd name="connsiteY36" fmla="*/ 2389535 h 4013125"/>
                  <a:gd name="connsiteX37" fmla="*/ 1072974 w 3095724"/>
                  <a:gd name="connsiteY37" fmla="*/ 2469820 h 4013125"/>
                  <a:gd name="connsiteX38" fmla="*/ 905093 w 3095724"/>
                  <a:gd name="connsiteY38" fmla="*/ 2491716 h 4013125"/>
                  <a:gd name="connsiteX39" fmla="*/ 678820 w 3095724"/>
                  <a:gd name="connsiteY39" fmla="*/ 2345743 h 4013125"/>
                  <a:gd name="connsiteX40" fmla="*/ 598529 w 3095724"/>
                  <a:gd name="connsiteY40" fmla="*/ 2323847 h 4013125"/>
                  <a:gd name="connsiteX41" fmla="*/ 496341 w 3095724"/>
                  <a:gd name="connsiteY41" fmla="*/ 2411431 h 4013125"/>
                  <a:gd name="connsiteX42" fmla="*/ 394153 w 3095724"/>
                  <a:gd name="connsiteY42" fmla="*/ 2601196 h 4013125"/>
                  <a:gd name="connsiteX43" fmla="*/ 189778 w 3095724"/>
                  <a:gd name="connsiteY43" fmla="*/ 2827454 h 4013125"/>
                  <a:gd name="connsiteX44" fmla="*/ 29196 w 3095724"/>
                  <a:gd name="connsiteY44" fmla="*/ 2856649 h 4013125"/>
                  <a:gd name="connsiteX0" fmla="*/ 0 w 3095724"/>
                  <a:gd name="connsiteY0" fmla="*/ 2675678 h 3992724"/>
                  <a:gd name="connsiteX1" fmla="*/ 160581 w 3095724"/>
                  <a:gd name="connsiteY1" fmla="*/ 2609990 h 3992724"/>
                  <a:gd name="connsiteX2" fmla="*/ 299265 w 3095724"/>
                  <a:gd name="connsiteY2" fmla="*/ 2412926 h 3992724"/>
                  <a:gd name="connsiteX3" fmla="*/ 489042 w 3095724"/>
                  <a:gd name="connsiteY3" fmla="*/ 2157473 h 3992724"/>
                  <a:gd name="connsiteX4" fmla="*/ 802905 w 3095724"/>
                  <a:gd name="connsiteY4" fmla="*/ 2208564 h 3992724"/>
                  <a:gd name="connsiteX5" fmla="*/ 985384 w 3095724"/>
                  <a:gd name="connsiteY5" fmla="*/ 2310745 h 3992724"/>
                  <a:gd name="connsiteX6" fmla="*/ 1036478 w 3095724"/>
                  <a:gd name="connsiteY6" fmla="*/ 2259654 h 3992724"/>
                  <a:gd name="connsiteX7" fmla="*/ 948888 w 3095724"/>
                  <a:gd name="connsiteY7" fmla="*/ 2047993 h 3992724"/>
                  <a:gd name="connsiteX8" fmla="*/ 832102 w 3095724"/>
                  <a:gd name="connsiteY8" fmla="*/ 1639268 h 3992724"/>
                  <a:gd name="connsiteX9" fmla="*/ 1021880 w 3095724"/>
                  <a:gd name="connsiteY9" fmla="*/ 1194050 h 3992724"/>
                  <a:gd name="connsiteX10" fmla="*/ 1408734 w 3095724"/>
                  <a:gd name="connsiteY10" fmla="*/ 1172154 h 3992724"/>
                  <a:gd name="connsiteX11" fmla="*/ 1591213 w 3095724"/>
                  <a:gd name="connsiteY11" fmla="*/ 1456802 h 3992724"/>
                  <a:gd name="connsiteX12" fmla="*/ 1540119 w 3095724"/>
                  <a:gd name="connsiteY12" fmla="*/ 1960409 h 3992724"/>
                  <a:gd name="connsiteX13" fmla="*/ 1583914 w 3095724"/>
                  <a:gd name="connsiteY13" fmla="*/ 2369134 h 3992724"/>
                  <a:gd name="connsiteX14" fmla="*/ 1919674 w 3095724"/>
                  <a:gd name="connsiteY14" fmla="*/ 2391030 h 3992724"/>
                  <a:gd name="connsiteX15" fmla="*/ 2167845 w 3095724"/>
                  <a:gd name="connsiteY15" fmla="*/ 1887423 h 3992724"/>
                  <a:gd name="connsiteX16" fmla="*/ 2021862 w 3095724"/>
                  <a:gd name="connsiteY16" fmla="*/ 1033480 h 3992724"/>
                  <a:gd name="connsiteX17" fmla="*/ 1919674 w 3095724"/>
                  <a:gd name="connsiteY17" fmla="*/ 456886 h 3992724"/>
                  <a:gd name="connsiteX18" fmla="*/ 2109452 w 3095724"/>
                  <a:gd name="connsiteY18" fmla="*/ 4369 h 3992724"/>
                  <a:gd name="connsiteX19" fmla="*/ 2518204 w 3095724"/>
                  <a:gd name="connsiteY19" fmla="*/ 245225 h 3992724"/>
                  <a:gd name="connsiteX20" fmla="*/ 2780973 w 3095724"/>
                  <a:gd name="connsiteY20" fmla="*/ 537171 h 3992724"/>
                  <a:gd name="connsiteX21" fmla="*/ 3094836 w 3095724"/>
                  <a:gd name="connsiteY21" fmla="*/ 1982305 h 3992724"/>
                  <a:gd name="connsiteX22" fmla="*/ 2853965 w 3095724"/>
                  <a:gd name="connsiteY22" fmla="*/ 3266868 h 3992724"/>
                  <a:gd name="connsiteX23" fmla="*/ 2262734 w 3095724"/>
                  <a:gd name="connsiteY23" fmla="*/ 3974838 h 3992724"/>
                  <a:gd name="connsiteX24" fmla="*/ 1992666 w 3095724"/>
                  <a:gd name="connsiteY24" fmla="*/ 3748580 h 3992724"/>
                  <a:gd name="connsiteX25" fmla="*/ 1978067 w 3095724"/>
                  <a:gd name="connsiteY25" fmla="*/ 3398244 h 3992724"/>
                  <a:gd name="connsiteX26" fmla="*/ 2065657 w 3095724"/>
                  <a:gd name="connsiteY26" fmla="*/ 2923832 h 3992724"/>
                  <a:gd name="connsiteX27" fmla="*/ 1926973 w 3095724"/>
                  <a:gd name="connsiteY27" fmla="*/ 2675678 h 3992724"/>
                  <a:gd name="connsiteX28" fmla="*/ 1598512 w 3095724"/>
                  <a:gd name="connsiteY28" fmla="*/ 2588094 h 3992724"/>
                  <a:gd name="connsiteX29" fmla="*/ 1372238 w 3095724"/>
                  <a:gd name="connsiteY29" fmla="*/ 2281550 h 3992724"/>
                  <a:gd name="connsiteX30" fmla="*/ 1437931 w 3095724"/>
                  <a:gd name="connsiteY30" fmla="*/ 1748748 h 3992724"/>
                  <a:gd name="connsiteX31" fmla="*/ 1335743 w 3095724"/>
                  <a:gd name="connsiteY31" fmla="*/ 1376517 h 3992724"/>
                  <a:gd name="connsiteX32" fmla="*/ 1131367 w 3095724"/>
                  <a:gd name="connsiteY32" fmla="*/ 1332725 h 3992724"/>
                  <a:gd name="connsiteX33" fmla="*/ 1021880 w 3095724"/>
                  <a:gd name="connsiteY33" fmla="*/ 1580879 h 3992724"/>
                  <a:gd name="connsiteX34" fmla="*/ 1109469 w 3095724"/>
                  <a:gd name="connsiteY34" fmla="*/ 1938513 h 3992724"/>
                  <a:gd name="connsiteX35" fmla="*/ 1182461 w 3095724"/>
                  <a:gd name="connsiteY35" fmla="*/ 2179369 h 3992724"/>
                  <a:gd name="connsiteX36" fmla="*/ 1175162 w 3095724"/>
                  <a:gd name="connsiteY36" fmla="*/ 2369134 h 3992724"/>
                  <a:gd name="connsiteX37" fmla="*/ 1072974 w 3095724"/>
                  <a:gd name="connsiteY37" fmla="*/ 2449419 h 3992724"/>
                  <a:gd name="connsiteX38" fmla="*/ 905093 w 3095724"/>
                  <a:gd name="connsiteY38" fmla="*/ 2471315 h 3992724"/>
                  <a:gd name="connsiteX39" fmla="*/ 678820 w 3095724"/>
                  <a:gd name="connsiteY39" fmla="*/ 2325342 h 3992724"/>
                  <a:gd name="connsiteX40" fmla="*/ 598529 w 3095724"/>
                  <a:gd name="connsiteY40" fmla="*/ 2303446 h 3992724"/>
                  <a:gd name="connsiteX41" fmla="*/ 496341 w 3095724"/>
                  <a:gd name="connsiteY41" fmla="*/ 2391030 h 3992724"/>
                  <a:gd name="connsiteX42" fmla="*/ 394153 w 3095724"/>
                  <a:gd name="connsiteY42" fmla="*/ 2580795 h 3992724"/>
                  <a:gd name="connsiteX43" fmla="*/ 189778 w 3095724"/>
                  <a:gd name="connsiteY43" fmla="*/ 2807053 h 3992724"/>
                  <a:gd name="connsiteX44" fmla="*/ 29196 w 3095724"/>
                  <a:gd name="connsiteY44" fmla="*/ 2836248 h 3992724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802905 w 3094869"/>
                  <a:gd name="connsiteY4" fmla="*/ 2210759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335743 w 3094869"/>
                  <a:gd name="connsiteY31" fmla="*/ 1378712 h 3994919"/>
                  <a:gd name="connsiteX32" fmla="*/ 1131367 w 3094869"/>
                  <a:gd name="connsiteY32" fmla="*/ 1334920 h 3994919"/>
                  <a:gd name="connsiteX33" fmla="*/ 1021880 w 3094869"/>
                  <a:gd name="connsiteY33" fmla="*/ 1583074 h 3994919"/>
                  <a:gd name="connsiteX34" fmla="*/ 1109469 w 3094869"/>
                  <a:gd name="connsiteY34" fmla="*/ 1940708 h 3994919"/>
                  <a:gd name="connsiteX35" fmla="*/ 1182461 w 3094869"/>
                  <a:gd name="connsiteY35" fmla="*/ 2181564 h 3994919"/>
                  <a:gd name="connsiteX36" fmla="*/ 1175162 w 3094869"/>
                  <a:gd name="connsiteY36" fmla="*/ 2371329 h 3994919"/>
                  <a:gd name="connsiteX37" fmla="*/ 1072974 w 3094869"/>
                  <a:gd name="connsiteY37" fmla="*/ 2451614 h 3994919"/>
                  <a:gd name="connsiteX38" fmla="*/ 905093 w 3094869"/>
                  <a:gd name="connsiteY38" fmla="*/ 2473510 h 3994919"/>
                  <a:gd name="connsiteX39" fmla="*/ 678820 w 3094869"/>
                  <a:gd name="connsiteY39" fmla="*/ 2327537 h 3994919"/>
                  <a:gd name="connsiteX40" fmla="*/ 598529 w 3094869"/>
                  <a:gd name="connsiteY40" fmla="*/ 2305641 h 3994919"/>
                  <a:gd name="connsiteX41" fmla="*/ 496341 w 3094869"/>
                  <a:gd name="connsiteY41" fmla="*/ 2393225 h 3994919"/>
                  <a:gd name="connsiteX42" fmla="*/ 394153 w 3094869"/>
                  <a:gd name="connsiteY42" fmla="*/ 2582990 h 3994919"/>
                  <a:gd name="connsiteX43" fmla="*/ 189778 w 3094869"/>
                  <a:gd name="connsiteY43" fmla="*/ 2809248 h 3994919"/>
                  <a:gd name="connsiteX44" fmla="*/ 29196 w 3094869"/>
                  <a:gd name="connsiteY44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802905 w 3094869"/>
                  <a:gd name="connsiteY4" fmla="*/ 2210759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01436 w 3094869"/>
                  <a:gd name="connsiteY31" fmla="*/ 1488192 h 3994919"/>
                  <a:gd name="connsiteX32" fmla="*/ 1335743 w 3094869"/>
                  <a:gd name="connsiteY32" fmla="*/ 1378712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802905 w 3094869"/>
                  <a:gd name="connsiteY4" fmla="*/ 2210759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01436 w 3094869"/>
                  <a:gd name="connsiteY31" fmla="*/ 1488192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802905 w 3094869"/>
                  <a:gd name="connsiteY4" fmla="*/ 2210759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824803 w 3094869"/>
                  <a:gd name="connsiteY4" fmla="*/ 2276447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85384 w 3094869"/>
                  <a:gd name="connsiteY5" fmla="*/ 2312940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109469 w 3094869"/>
                  <a:gd name="connsiteY35" fmla="*/ 1940708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1021880 w 3094869"/>
                  <a:gd name="connsiteY34" fmla="*/ 1583074 h 3994919"/>
                  <a:gd name="connsiteX35" fmla="*/ 1080272 w 3094869"/>
                  <a:gd name="connsiteY35" fmla="*/ 1933409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37932 w 3094869"/>
                  <a:gd name="connsiteY31" fmla="*/ 1495490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999983 w 3094869"/>
                  <a:gd name="connsiteY34" fmla="*/ 1604970 h 3994919"/>
                  <a:gd name="connsiteX35" fmla="*/ 1080272 w 3094869"/>
                  <a:gd name="connsiteY35" fmla="*/ 1933409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52531 w 3094869"/>
                  <a:gd name="connsiteY31" fmla="*/ 1539282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999983 w 3094869"/>
                  <a:gd name="connsiteY34" fmla="*/ 1604970 h 3994919"/>
                  <a:gd name="connsiteX35" fmla="*/ 1080272 w 3094869"/>
                  <a:gd name="connsiteY35" fmla="*/ 1933409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83914 w 3094869"/>
                  <a:gd name="connsiteY13" fmla="*/ 2371329 h 3994919"/>
                  <a:gd name="connsiteX14" fmla="*/ 1919674 w 3094869"/>
                  <a:gd name="connsiteY14" fmla="*/ 2393225 h 3994919"/>
                  <a:gd name="connsiteX15" fmla="*/ 2167845 w 3094869"/>
                  <a:gd name="connsiteY15" fmla="*/ 1889618 h 3994919"/>
                  <a:gd name="connsiteX16" fmla="*/ 2021862 w 3094869"/>
                  <a:gd name="connsiteY16" fmla="*/ 1035675 h 3994919"/>
                  <a:gd name="connsiteX17" fmla="*/ 1919674 w 3094869"/>
                  <a:gd name="connsiteY17" fmla="*/ 459081 h 3994919"/>
                  <a:gd name="connsiteX18" fmla="*/ 2109452 w 3094869"/>
                  <a:gd name="connsiteY18" fmla="*/ 6564 h 3994919"/>
                  <a:gd name="connsiteX19" fmla="*/ 2518204 w 3094869"/>
                  <a:gd name="connsiteY19" fmla="*/ 247420 h 3994919"/>
                  <a:gd name="connsiteX20" fmla="*/ 2868562 w 3094869"/>
                  <a:gd name="connsiteY20" fmla="*/ 999181 h 3994919"/>
                  <a:gd name="connsiteX21" fmla="*/ 3094836 w 3094869"/>
                  <a:gd name="connsiteY21" fmla="*/ 1984500 h 3994919"/>
                  <a:gd name="connsiteX22" fmla="*/ 2853965 w 3094869"/>
                  <a:gd name="connsiteY22" fmla="*/ 3269063 h 3994919"/>
                  <a:gd name="connsiteX23" fmla="*/ 2262734 w 3094869"/>
                  <a:gd name="connsiteY23" fmla="*/ 3977033 h 3994919"/>
                  <a:gd name="connsiteX24" fmla="*/ 1992666 w 3094869"/>
                  <a:gd name="connsiteY24" fmla="*/ 3750775 h 3994919"/>
                  <a:gd name="connsiteX25" fmla="*/ 1978067 w 3094869"/>
                  <a:gd name="connsiteY25" fmla="*/ 3400439 h 3994919"/>
                  <a:gd name="connsiteX26" fmla="*/ 2065657 w 3094869"/>
                  <a:gd name="connsiteY26" fmla="*/ 2926027 h 3994919"/>
                  <a:gd name="connsiteX27" fmla="*/ 1926973 w 3094869"/>
                  <a:gd name="connsiteY27" fmla="*/ 2677873 h 3994919"/>
                  <a:gd name="connsiteX28" fmla="*/ 1598512 w 3094869"/>
                  <a:gd name="connsiteY28" fmla="*/ 2590289 h 3994919"/>
                  <a:gd name="connsiteX29" fmla="*/ 1372238 w 3094869"/>
                  <a:gd name="connsiteY29" fmla="*/ 2283745 h 3994919"/>
                  <a:gd name="connsiteX30" fmla="*/ 1437931 w 3094869"/>
                  <a:gd name="connsiteY30" fmla="*/ 1750943 h 3994919"/>
                  <a:gd name="connsiteX31" fmla="*/ 1452531 w 3094869"/>
                  <a:gd name="connsiteY31" fmla="*/ 1539282 h 3994919"/>
                  <a:gd name="connsiteX32" fmla="*/ 1372238 w 3094869"/>
                  <a:gd name="connsiteY32" fmla="*/ 1356816 h 3994919"/>
                  <a:gd name="connsiteX33" fmla="*/ 1131367 w 3094869"/>
                  <a:gd name="connsiteY33" fmla="*/ 1334920 h 3994919"/>
                  <a:gd name="connsiteX34" fmla="*/ 999983 w 3094869"/>
                  <a:gd name="connsiteY34" fmla="*/ 1604970 h 3994919"/>
                  <a:gd name="connsiteX35" fmla="*/ 1080272 w 3094869"/>
                  <a:gd name="connsiteY35" fmla="*/ 1933409 h 3994919"/>
                  <a:gd name="connsiteX36" fmla="*/ 1182461 w 3094869"/>
                  <a:gd name="connsiteY36" fmla="*/ 2181564 h 3994919"/>
                  <a:gd name="connsiteX37" fmla="*/ 1175162 w 3094869"/>
                  <a:gd name="connsiteY37" fmla="*/ 2371329 h 3994919"/>
                  <a:gd name="connsiteX38" fmla="*/ 1072974 w 3094869"/>
                  <a:gd name="connsiteY38" fmla="*/ 2451614 h 3994919"/>
                  <a:gd name="connsiteX39" fmla="*/ 905093 w 3094869"/>
                  <a:gd name="connsiteY39" fmla="*/ 2473510 h 3994919"/>
                  <a:gd name="connsiteX40" fmla="*/ 678820 w 3094869"/>
                  <a:gd name="connsiteY40" fmla="*/ 2327537 h 3994919"/>
                  <a:gd name="connsiteX41" fmla="*/ 598529 w 3094869"/>
                  <a:gd name="connsiteY41" fmla="*/ 2305641 h 3994919"/>
                  <a:gd name="connsiteX42" fmla="*/ 496341 w 3094869"/>
                  <a:gd name="connsiteY42" fmla="*/ 2393225 h 3994919"/>
                  <a:gd name="connsiteX43" fmla="*/ 394153 w 3094869"/>
                  <a:gd name="connsiteY43" fmla="*/ 2582990 h 3994919"/>
                  <a:gd name="connsiteX44" fmla="*/ 189778 w 3094869"/>
                  <a:gd name="connsiteY44" fmla="*/ 2809248 h 3994919"/>
                  <a:gd name="connsiteX45" fmla="*/ 29196 w 3094869"/>
                  <a:gd name="connsiteY45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05093 w 3094869"/>
                  <a:gd name="connsiteY40" fmla="*/ 2473510 h 3994919"/>
                  <a:gd name="connsiteX41" fmla="*/ 678820 w 3094869"/>
                  <a:gd name="connsiteY41" fmla="*/ 2327537 h 3994919"/>
                  <a:gd name="connsiteX42" fmla="*/ 598529 w 3094869"/>
                  <a:gd name="connsiteY42" fmla="*/ 2305641 h 3994919"/>
                  <a:gd name="connsiteX43" fmla="*/ 496341 w 3094869"/>
                  <a:gd name="connsiteY43" fmla="*/ 2393225 h 3994919"/>
                  <a:gd name="connsiteX44" fmla="*/ 394153 w 3094869"/>
                  <a:gd name="connsiteY44" fmla="*/ 2582990 h 3994919"/>
                  <a:gd name="connsiteX45" fmla="*/ 189778 w 3094869"/>
                  <a:gd name="connsiteY45" fmla="*/ 2809248 h 3994919"/>
                  <a:gd name="connsiteX46" fmla="*/ 29196 w 3094869"/>
                  <a:gd name="connsiteY46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05093 w 3094869"/>
                  <a:gd name="connsiteY40" fmla="*/ 2473510 h 3994919"/>
                  <a:gd name="connsiteX41" fmla="*/ 678820 w 3094869"/>
                  <a:gd name="connsiteY41" fmla="*/ 2327537 h 3994919"/>
                  <a:gd name="connsiteX42" fmla="*/ 554734 w 3094869"/>
                  <a:gd name="connsiteY42" fmla="*/ 2291043 h 3994919"/>
                  <a:gd name="connsiteX43" fmla="*/ 496341 w 3094869"/>
                  <a:gd name="connsiteY43" fmla="*/ 2393225 h 3994919"/>
                  <a:gd name="connsiteX44" fmla="*/ 394153 w 3094869"/>
                  <a:gd name="connsiteY44" fmla="*/ 2582990 h 3994919"/>
                  <a:gd name="connsiteX45" fmla="*/ 189778 w 3094869"/>
                  <a:gd name="connsiteY45" fmla="*/ 2809248 h 3994919"/>
                  <a:gd name="connsiteX46" fmla="*/ 29196 w 3094869"/>
                  <a:gd name="connsiteY46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05093 w 3094869"/>
                  <a:gd name="connsiteY40" fmla="*/ 2473510 h 3994919"/>
                  <a:gd name="connsiteX41" fmla="*/ 678820 w 3094869"/>
                  <a:gd name="connsiteY41" fmla="*/ 2327537 h 3994919"/>
                  <a:gd name="connsiteX42" fmla="*/ 540136 w 3094869"/>
                  <a:gd name="connsiteY42" fmla="*/ 2327536 h 3994919"/>
                  <a:gd name="connsiteX43" fmla="*/ 496341 w 3094869"/>
                  <a:gd name="connsiteY43" fmla="*/ 2393225 h 3994919"/>
                  <a:gd name="connsiteX44" fmla="*/ 394153 w 3094869"/>
                  <a:gd name="connsiteY44" fmla="*/ 2582990 h 3994919"/>
                  <a:gd name="connsiteX45" fmla="*/ 189778 w 3094869"/>
                  <a:gd name="connsiteY45" fmla="*/ 2809248 h 3994919"/>
                  <a:gd name="connsiteX46" fmla="*/ 29196 w 3094869"/>
                  <a:gd name="connsiteY46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05093 w 3094869"/>
                  <a:gd name="connsiteY40" fmla="*/ 2473510 h 3994919"/>
                  <a:gd name="connsiteX41" fmla="*/ 708017 w 3094869"/>
                  <a:gd name="connsiteY41" fmla="*/ 2356732 h 3994919"/>
                  <a:gd name="connsiteX42" fmla="*/ 540136 w 3094869"/>
                  <a:gd name="connsiteY42" fmla="*/ 2327536 h 3994919"/>
                  <a:gd name="connsiteX43" fmla="*/ 496341 w 3094869"/>
                  <a:gd name="connsiteY43" fmla="*/ 2393225 h 3994919"/>
                  <a:gd name="connsiteX44" fmla="*/ 394153 w 3094869"/>
                  <a:gd name="connsiteY44" fmla="*/ 2582990 h 3994919"/>
                  <a:gd name="connsiteX45" fmla="*/ 189778 w 3094869"/>
                  <a:gd name="connsiteY45" fmla="*/ 2809248 h 3994919"/>
                  <a:gd name="connsiteX46" fmla="*/ 29196 w 3094869"/>
                  <a:gd name="connsiteY46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19691 w 3094869"/>
                  <a:gd name="connsiteY40" fmla="*/ 2488107 h 3994919"/>
                  <a:gd name="connsiteX41" fmla="*/ 708017 w 3094869"/>
                  <a:gd name="connsiteY41" fmla="*/ 2356732 h 3994919"/>
                  <a:gd name="connsiteX42" fmla="*/ 540136 w 3094869"/>
                  <a:gd name="connsiteY42" fmla="*/ 2327536 h 3994919"/>
                  <a:gd name="connsiteX43" fmla="*/ 496341 w 3094869"/>
                  <a:gd name="connsiteY43" fmla="*/ 2393225 h 3994919"/>
                  <a:gd name="connsiteX44" fmla="*/ 394153 w 3094869"/>
                  <a:gd name="connsiteY44" fmla="*/ 2582990 h 3994919"/>
                  <a:gd name="connsiteX45" fmla="*/ 189778 w 3094869"/>
                  <a:gd name="connsiteY45" fmla="*/ 2809248 h 3994919"/>
                  <a:gd name="connsiteX46" fmla="*/ 29196 w 3094869"/>
                  <a:gd name="connsiteY46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19691 w 3094869"/>
                  <a:gd name="connsiteY40" fmla="*/ 2488107 h 3994919"/>
                  <a:gd name="connsiteX41" fmla="*/ 708017 w 3094869"/>
                  <a:gd name="connsiteY41" fmla="*/ 2356732 h 3994919"/>
                  <a:gd name="connsiteX42" fmla="*/ 540136 w 3094869"/>
                  <a:gd name="connsiteY42" fmla="*/ 2327536 h 3994919"/>
                  <a:gd name="connsiteX43" fmla="*/ 496341 w 3094869"/>
                  <a:gd name="connsiteY43" fmla="*/ 2393225 h 3994919"/>
                  <a:gd name="connsiteX44" fmla="*/ 445248 w 3094869"/>
                  <a:gd name="connsiteY44" fmla="*/ 2451615 h 3994919"/>
                  <a:gd name="connsiteX45" fmla="*/ 394153 w 3094869"/>
                  <a:gd name="connsiteY45" fmla="*/ 2582990 h 3994919"/>
                  <a:gd name="connsiteX46" fmla="*/ 189778 w 3094869"/>
                  <a:gd name="connsiteY46" fmla="*/ 2809248 h 3994919"/>
                  <a:gd name="connsiteX47" fmla="*/ 29196 w 3094869"/>
                  <a:gd name="connsiteY47" fmla="*/ 2838443 h 3994919"/>
                  <a:gd name="connsiteX0" fmla="*/ 0 w 3094869"/>
                  <a:gd name="connsiteY0" fmla="*/ 2677873 h 3994919"/>
                  <a:gd name="connsiteX1" fmla="*/ 160581 w 3094869"/>
                  <a:gd name="connsiteY1" fmla="*/ 2612185 h 3994919"/>
                  <a:gd name="connsiteX2" fmla="*/ 299265 w 3094869"/>
                  <a:gd name="connsiteY2" fmla="*/ 2415121 h 3994919"/>
                  <a:gd name="connsiteX3" fmla="*/ 489042 w 3094869"/>
                  <a:gd name="connsiteY3" fmla="*/ 2159668 h 3994919"/>
                  <a:gd name="connsiteX4" fmla="*/ 708016 w 3094869"/>
                  <a:gd name="connsiteY4" fmla="*/ 2210760 h 3994919"/>
                  <a:gd name="connsiteX5" fmla="*/ 941589 w 3094869"/>
                  <a:gd name="connsiteY5" fmla="*/ 2334836 h 3994919"/>
                  <a:gd name="connsiteX6" fmla="*/ 1036478 w 3094869"/>
                  <a:gd name="connsiteY6" fmla="*/ 2261849 h 3994919"/>
                  <a:gd name="connsiteX7" fmla="*/ 948888 w 3094869"/>
                  <a:gd name="connsiteY7" fmla="*/ 2050188 h 3994919"/>
                  <a:gd name="connsiteX8" fmla="*/ 832102 w 3094869"/>
                  <a:gd name="connsiteY8" fmla="*/ 1641463 h 3994919"/>
                  <a:gd name="connsiteX9" fmla="*/ 1021880 w 3094869"/>
                  <a:gd name="connsiteY9" fmla="*/ 1196245 h 3994919"/>
                  <a:gd name="connsiteX10" fmla="*/ 1408734 w 3094869"/>
                  <a:gd name="connsiteY10" fmla="*/ 1174349 h 3994919"/>
                  <a:gd name="connsiteX11" fmla="*/ 1591213 w 3094869"/>
                  <a:gd name="connsiteY11" fmla="*/ 1458997 h 3994919"/>
                  <a:gd name="connsiteX12" fmla="*/ 1540119 w 3094869"/>
                  <a:gd name="connsiteY12" fmla="*/ 1962604 h 3994919"/>
                  <a:gd name="connsiteX13" fmla="*/ 1503624 w 3094869"/>
                  <a:gd name="connsiteY13" fmla="*/ 2232655 h 3994919"/>
                  <a:gd name="connsiteX14" fmla="*/ 1583914 w 3094869"/>
                  <a:gd name="connsiteY14" fmla="*/ 2371329 h 3994919"/>
                  <a:gd name="connsiteX15" fmla="*/ 1919674 w 3094869"/>
                  <a:gd name="connsiteY15" fmla="*/ 2393225 h 3994919"/>
                  <a:gd name="connsiteX16" fmla="*/ 2167845 w 3094869"/>
                  <a:gd name="connsiteY16" fmla="*/ 1889618 h 3994919"/>
                  <a:gd name="connsiteX17" fmla="*/ 2021862 w 3094869"/>
                  <a:gd name="connsiteY17" fmla="*/ 1035675 h 3994919"/>
                  <a:gd name="connsiteX18" fmla="*/ 1919674 w 3094869"/>
                  <a:gd name="connsiteY18" fmla="*/ 459081 h 3994919"/>
                  <a:gd name="connsiteX19" fmla="*/ 2109452 w 3094869"/>
                  <a:gd name="connsiteY19" fmla="*/ 6564 h 3994919"/>
                  <a:gd name="connsiteX20" fmla="*/ 2518204 w 3094869"/>
                  <a:gd name="connsiteY20" fmla="*/ 247420 h 3994919"/>
                  <a:gd name="connsiteX21" fmla="*/ 2868562 w 3094869"/>
                  <a:gd name="connsiteY21" fmla="*/ 999181 h 3994919"/>
                  <a:gd name="connsiteX22" fmla="*/ 3094836 w 3094869"/>
                  <a:gd name="connsiteY22" fmla="*/ 1984500 h 3994919"/>
                  <a:gd name="connsiteX23" fmla="*/ 2853965 w 3094869"/>
                  <a:gd name="connsiteY23" fmla="*/ 3269063 h 3994919"/>
                  <a:gd name="connsiteX24" fmla="*/ 2262734 w 3094869"/>
                  <a:gd name="connsiteY24" fmla="*/ 3977033 h 3994919"/>
                  <a:gd name="connsiteX25" fmla="*/ 1992666 w 3094869"/>
                  <a:gd name="connsiteY25" fmla="*/ 3750775 h 3994919"/>
                  <a:gd name="connsiteX26" fmla="*/ 1978067 w 3094869"/>
                  <a:gd name="connsiteY26" fmla="*/ 3400439 h 3994919"/>
                  <a:gd name="connsiteX27" fmla="*/ 2065657 w 3094869"/>
                  <a:gd name="connsiteY27" fmla="*/ 2926027 h 3994919"/>
                  <a:gd name="connsiteX28" fmla="*/ 1926973 w 3094869"/>
                  <a:gd name="connsiteY28" fmla="*/ 2677873 h 3994919"/>
                  <a:gd name="connsiteX29" fmla="*/ 1598512 w 3094869"/>
                  <a:gd name="connsiteY29" fmla="*/ 2590289 h 3994919"/>
                  <a:gd name="connsiteX30" fmla="*/ 1372238 w 3094869"/>
                  <a:gd name="connsiteY30" fmla="*/ 2283745 h 3994919"/>
                  <a:gd name="connsiteX31" fmla="*/ 1437931 w 3094869"/>
                  <a:gd name="connsiteY31" fmla="*/ 1750943 h 3994919"/>
                  <a:gd name="connsiteX32" fmla="*/ 1452531 w 3094869"/>
                  <a:gd name="connsiteY32" fmla="*/ 1539282 h 3994919"/>
                  <a:gd name="connsiteX33" fmla="*/ 1372238 w 3094869"/>
                  <a:gd name="connsiteY33" fmla="*/ 1356816 h 3994919"/>
                  <a:gd name="connsiteX34" fmla="*/ 1131367 w 3094869"/>
                  <a:gd name="connsiteY34" fmla="*/ 1334920 h 3994919"/>
                  <a:gd name="connsiteX35" fmla="*/ 999983 w 3094869"/>
                  <a:gd name="connsiteY35" fmla="*/ 1604970 h 3994919"/>
                  <a:gd name="connsiteX36" fmla="*/ 1080272 w 3094869"/>
                  <a:gd name="connsiteY36" fmla="*/ 1933409 h 3994919"/>
                  <a:gd name="connsiteX37" fmla="*/ 1182461 w 3094869"/>
                  <a:gd name="connsiteY37" fmla="*/ 2181564 h 3994919"/>
                  <a:gd name="connsiteX38" fmla="*/ 1175162 w 3094869"/>
                  <a:gd name="connsiteY38" fmla="*/ 2371329 h 3994919"/>
                  <a:gd name="connsiteX39" fmla="*/ 1072974 w 3094869"/>
                  <a:gd name="connsiteY39" fmla="*/ 2451614 h 3994919"/>
                  <a:gd name="connsiteX40" fmla="*/ 919691 w 3094869"/>
                  <a:gd name="connsiteY40" fmla="*/ 2488107 h 3994919"/>
                  <a:gd name="connsiteX41" fmla="*/ 708017 w 3094869"/>
                  <a:gd name="connsiteY41" fmla="*/ 2356732 h 3994919"/>
                  <a:gd name="connsiteX42" fmla="*/ 540136 w 3094869"/>
                  <a:gd name="connsiteY42" fmla="*/ 2327536 h 3994919"/>
                  <a:gd name="connsiteX43" fmla="*/ 496341 w 3094869"/>
                  <a:gd name="connsiteY43" fmla="*/ 2393225 h 3994919"/>
                  <a:gd name="connsiteX44" fmla="*/ 445248 w 3094869"/>
                  <a:gd name="connsiteY44" fmla="*/ 2451615 h 3994919"/>
                  <a:gd name="connsiteX45" fmla="*/ 364956 w 3094869"/>
                  <a:gd name="connsiteY45" fmla="*/ 2582990 h 3994919"/>
                  <a:gd name="connsiteX46" fmla="*/ 189778 w 3094869"/>
                  <a:gd name="connsiteY46" fmla="*/ 2809248 h 3994919"/>
                  <a:gd name="connsiteX47" fmla="*/ 29196 w 3094869"/>
                  <a:gd name="connsiteY47" fmla="*/ 2838443 h 3994919"/>
                  <a:gd name="connsiteX0" fmla="*/ 0 w 3124065"/>
                  <a:gd name="connsiteY0" fmla="*/ 2692470 h 3994919"/>
                  <a:gd name="connsiteX1" fmla="*/ 189777 w 3124065"/>
                  <a:gd name="connsiteY1" fmla="*/ 2612185 h 3994919"/>
                  <a:gd name="connsiteX2" fmla="*/ 328461 w 3124065"/>
                  <a:gd name="connsiteY2" fmla="*/ 2415121 h 3994919"/>
                  <a:gd name="connsiteX3" fmla="*/ 518238 w 3124065"/>
                  <a:gd name="connsiteY3" fmla="*/ 2159668 h 3994919"/>
                  <a:gd name="connsiteX4" fmla="*/ 737212 w 3124065"/>
                  <a:gd name="connsiteY4" fmla="*/ 2210760 h 3994919"/>
                  <a:gd name="connsiteX5" fmla="*/ 970785 w 3124065"/>
                  <a:gd name="connsiteY5" fmla="*/ 2334836 h 3994919"/>
                  <a:gd name="connsiteX6" fmla="*/ 1065674 w 3124065"/>
                  <a:gd name="connsiteY6" fmla="*/ 2261849 h 3994919"/>
                  <a:gd name="connsiteX7" fmla="*/ 978084 w 3124065"/>
                  <a:gd name="connsiteY7" fmla="*/ 2050188 h 3994919"/>
                  <a:gd name="connsiteX8" fmla="*/ 861298 w 3124065"/>
                  <a:gd name="connsiteY8" fmla="*/ 1641463 h 3994919"/>
                  <a:gd name="connsiteX9" fmla="*/ 1051076 w 3124065"/>
                  <a:gd name="connsiteY9" fmla="*/ 1196245 h 3994919"/>
                  <a:gd name="connsiteX10" fmla="*/ 1437930 w 3124065"/>
                  <a:gd name="connsiteY10" fmla="*/ 1174349 h 3994919"/>
                  <a:gd name="connsiteX11" fmla="*/ 1620409 w 3124065"/>
                  <a:gd name="connsiteY11" fmla="*/ 1458997 h 3994919"/>
                  <a:gd name="connsiteX12" fmla="*/ 1569315 w 3124065"/>
                  <a:gd name="connsiteY12" fmla="*/ 1962604 h 3994919"/>
                  <a:gd name="connsiteX13" fmla="*/ 1532820 w 3124065"/>
                  <a:gd name="connsiteY13" fmla="*/ 2232655 h 3994919"/>
                  <a:gd name="connsiteX14" fmla="*/ 1613110 w 3124065"/>
                  <a:gd name="connsiteY14" fmla="*/ 2371329 h 3994919"/>
                  <a:gd name="connsiteX15" fmla="*/ 1948870 w 3124065"/>
                  <a:gd name="connsiteY15" fmla="*/ 2393225 h 3994919"/>
                  <a:gd name="connsiteX16" fmla="*/ 2197041 w 3124065"/>
                  <a:gd name="connsiteY16" fmla="*/ 1889618 h 3994919"/>
                  <a:gd name="connsiteX17" fmla="*/ 2051058 w 3124065"/>
                  <a:gd name="connsiteY17" fmla="*/ 1035675 h 3994919"/>
                  <a:gd name="connsiteX18" fmla="*/ 1948870 w 3124065"/>
                  <a:gd name="connsiteY18" fmla="*/ 459081 h 3994919"/>
                  <a:gd name="connsiteX19" fmla="*/ 2138648 w 3124065"/>
                  <a:gd name="connsiteY19" fmla="*/ 6564 h 3994919"/>
                  <a:gd name="connsiteX20" fmla="*/ 2547400 w 3124065"/>
                  <a:gd name="connsiteY20" fmla="*/ 247420 h 3994919"/>
                  <a:gd name="connsiteX21" fmla="*/ 2897758 w 3124065"/>
                  <a:gd name="connsiteY21" fmla="*/ 999181 h 3994919"/>
                  <a:gd name="connsiteX22" fmla="*/ 3124032 w 3124065"/>
                  <a:gd name="connsiteY22" fmla="*/ 1984500 h 3994919"/>
                  <a:gd name="connsiteX23" fmla="*/ 2883161 w 3124065"/>
                  <a:gd name="connsiteY23" fmla="*/ 3269063 h 3994919"/>
                  <a:gd name="connsiteX24" fmla="*/ 2291930 w 3124065"/>
                  <a:gd name="connsiteY24" fmla="*/ 3977033 h 3994919"/>
                  <a:gd name="connsiteX25" fmla="*/ 2021862 w 3124065"/>
                  <a:gd name="connsiteY25" fmla="*/ 3750775 h 3994919"/>
                  <a:gd name="connsiteX26" fmla="*/ 2007263 w 3124065"/>
                  <a:gd name="connsiteY26" fmla="*/ 3400439 h 3994919"/>
                  <a:gd name="connsiteX27" fmla="*/ 2094853 w 3124065"/>
                  <a:gd name="connsiteY27" fmla="*/ 2926027 h 3994919"/>
                  <a:gd name="connsiteX28" fmla="*/ 1956169 w 3124065"/>
                  <a:gd name="connsiteY28" fmla="*/ 2677873 h 3994919"/>
                  <a:gd name="connsiteX29" fmla="*/ 1627708 w 3124065"/>
                  <a:gd name="connsiteY29" fmla="*/ 2590289 h 3994919"/>
                  <a:gd name="connsiteX30" fmla="*/ 1401434 w 3124065"/>
                  <a:gd name="connsiteY30" fmla="*/ 2283745 h 3994919"/>
                  <a:gd name="connsiteX31" fmla="*/ 1467127 w 3124065"/>
                  <a:gd name="connsiteY31" fmla="*/ 1750943 h 3994919"/>
                  <a:gd name="connsiteX32" fmla="*/ 1481727 w 3124065"/>
                  <a:gd name="connsiteY32" fmla="*/ 1539282 h 3994919"/>
                  <a:gd name="connsiteX33" fmla="*/ 1401434 w 3124065"/>
                  <a:gd name="connsiteY33" fmla="*/ 1356816 h 3994919"/>
                  <a:gd name="connsiteX34" fmla="*/ 1160563 w 3124065"/>
                  <a:gd name="connsiteY34" fmla="*/ 1334920 h 3994919"/>
                  <a:gd name="connsiteX35" fmla="*/ 1029179 w 3124065"/>
                  <a:gd name="connsiteY35" fmla="*/ 1604970 h 3994919"/>
                  <a:gd name="connsiteX36" fmla="*/ 1109468 w 3124065"/>
                  <a:gd name="connsiteY36" fmla="*/ 1933409 h 3994919"/>
                  <a:gd name="connsiteX37" fmla="*/ 1211657 w 3124065"/>
                  <a:gd name="connsiteY37" fmla="*/ 2181564 h 3994919"/>
                  <a:gd name="connsiteX38" fmla="*/ 1204358 w 3124065"/>
                  <a:gd name="connsiteY38" fmla="*/ 2371329 h 3994919"/>
                  <a:gd name="connsiteX39" fmla="*/ 1102170 w 3124065"/>
                  <a:gd name="connsiteY39" fmla="*/ 2451614 h 3994919"/>
                  <a:gd name="connsiteX40" fmla="*/ 948887 w 3124065"/>
                  <a:gd name="connsiteY40" fmla="*/ 2488107 h 3994919"/>
                  <a:gd name="connsiteX41" fmla="*/ 737213 w 3124065"/>
                  <a:gd name="connsiteY41" fmla="*/ 2356732 h 3994919"/>
                  <a:gd name="connsiteX42" fmla="*/ 569332 w 3124065"/>
                  <a:gd name="connsiteY42" fmla="*/ 2327536 h 3994919"/>
                  <a:gd name="connsiteX43" fmla="*/ 525537 w 3124065"/>
                  <a:gd name="connsiteY43" fmla="*/ 2393225 h 3994919"/>
                  <a:gd name="connsiteX44" fmla="*/ 474444 w 3124065"/>
                  <a:gd name="connsiteY44" fmla="*/ 2451615 h 3994919"/>
                  <a:gd name="connsiteX45" fmla="*/ 394152 w 3124065"/>
                  <a:gd name="connsiteY45" fmla="*/ 2582990 h 3994919"/>
                  <a:gd name="connsiteX46" fmla="*/ 218974 w 3124065"/>
                  <a:gd name="connsiteY46" fmla="*/ 2809248 h 3994919"/>
                  <a:gd name="connsiteX47" fmla="*/ 58392 w 3124065"/>
                  <a:gd name="connsiteY47" fmla="*/ 2838443 h 3994919"/>
                  <a:gd name="connsiteX0" fmla="*/ 0 w 3124065"/>
                  <a:gd name="connsiteY0" fmla="*/ 2692470 h 3994919"/>
                  <a:gd name="connsiteX1" fmla="*/ 189777 w 3124065"/>
                  <a:gd name="connsiteY1" fmla="*/ 2612185 h 3994919"/>
                  <a:gd name="connsiteX2" fmla="*/ 328461 w 3124065"/>
                  <a:gd name="connsiteY2" fmla="*/ 2415121 h 3994919"/>
                  <a:gd name="connsiteX3" fmla="*/ 518238 w 3124065"/>
                  <a:gd name="connsiteY3" fmla="*/ 2159668 h 3994919"/>
                  <a:gd name="connsiteX4" fmla="*/ 737212 w 3124065"/>
                  <a:gd name="connsiteY4" fmla="*/ 2210760 h 3994919"/>
                  <a:gd name="connsiteX5" fmla="*/ 970785 w 3124065"/>
                  <a:gd name="connsiteY5" fmla="*/ 2334836 h 3994919"/>
                  <a:gd name="connsiteX6" fmla="*/ 1065674 w 3124065"/>
                  <a:gd name="connsiteY6" fmla="*/ 2261849 h 3994919"/>
                  <a:gd name="connsiteX7" fmla="*/ 978084 w 3124065"/>
                  <a:gd name="connsiteY7" fmla="*/ 2050188 h 3994919"/>
                  <a:gd name="connsiteX8" fmla="*/ 861298 w 3124065"/>
                  <a:gd name="connsiteY8" fmla="*/ 1641463 h 3994919"/>
                  <a:gd name="connsiteX9" fmla="*/ 1051076 w 3124065"/>
                  <a:gd name="connsiteY9" fmla="*/ 1196245 h 3994919"/>
                  <a:gd name="connsiteX10" fmla="*/ 1437930 w 3124065"/>
                  <a:gd name="connsiteY10" fmla="*/ 1174349 h 3994919"/>
                  <a:gd name="connsiteX11" fmla="*/ 1620409 w 3124065"/>
                  <a:gd name="connsiteY11" fmla="*/ 1458997 h 3994919"/>
                  <a:gd name="connsiteX12" fmla="*/ 1569315 w 3124065"/>
                  <a:gd name="connsiteY12" fmla="*/ 1962604 h 3994919"/>
                  <a:gd name="connsiteX13" fmla="*/ 1532820 w 3124065"/>
                  <a:gd name="connsiteY13" fmla="*/ 2232655 h 3994919"/>
                  <a:gd name="connsiteX14" fmla="*/ 1613110 w 3124065"/>
                  <a:gd name="connsiteY14" fmla="*/ 2371329 h 3994919"/>
                  <a:gd name="connsiteX15" fmla="*/ 1948870 w 3124065"/>
                  <a:gd name="connsiteY15" fmla="*/ 2393225 h 3994919"/>
                  <a:gd name="connsiteX16" fmla="*/ 2197041 w 3124065"/>
                  <a:gd name="connsiteY16" fmla="*/ 1889618 h 3994919"/>
                  <a:gd name="connsiteX17" fmla="*/ 2051058 w 3124065"/>
                  <a:gd name="connsiteY17" fmla="*/ 1035675 h 3994919"/>
                  <a:gd name="connsiteX18" fmla="*/ 1948870 w 3124065"/>
                  <a:gd name="connsiteY18" fmla="*/ 459081 h 3994919"/>
                  <a:gd name="connsiteX19" fmla="*/ 2138648 w 3124065"/>
                  <a:gd name="connsiteY19" fmla="*/ 6564 h 3994919"/>
                  <a:gd name="connsiteX20" fmla="*/ 2547400 w 3124065"/>
                  <a:gd name="connsiteY20" fmla="*/ 247420 h 3994919"/>
                  <a:gd name="connsiteX21" fmla="*/ 2897758 w 3124065"/>
                  <a:gd name="connsiteY21" fmla="*/ 999181 h 3994919"/>
                  <a:gd name="connsiteX22" fmla="*/ 3124032 w 3124065"/>
                  <a:gd name="connsiteY22" fmla="*/ 1984500 h 3994919"/>
                  <a:gd name="connsiteX23" fmla="*/ 2883161 w 3124065"/>
                  <a:gd name="connsiteY23" fmla="*/ 3269063 h 3994919"/>
                  <a:gd name="connsiteX24" fmla="*/ 2291930 w 3124065"/>
                  <a:gd name="connsiteY24" fmla="*/ 3977033 h 3994919"/>
                  <a:gd name="connsiteX25" fmla="*/ 2021862 w 3124065"/>
                  <a:gd name="connsiteY25" fmla="*/ 3750775 h 3994919"/>
                  <a:gd name="connsiteX26" fmla="*/ 2007263 w 3124065"/>
                  <a:gd name="connsiteY26" fmla="*/ 3400439 h 3994919"/>
                  <a:gd name="connsiteX27" fmla="*/ 2094853 w 3124065"/>
                  <a:gd name="connsiteY27" fmla="*/ 2926027 h 3994919"/>
                  <a:gd name="connsiteX28" fmla="*/ 1956169 w 3124065"/>
                  <a:gd name="connsiteY28" fmla="*/ 2677873 h 3994919"/>
                  <a:gd name="connsiteX29" fmla="*/ 1627708 w 3124065"/>
                  <a:gd name="connsiteY29" fmla="*/ 2590289 h 3994919"/>
                  <a:gd name="connsiteX30" fmla="*/ 1401434 w 3124065"/>
                  <a:gd name="connsiteY30" fmla="*/ 2283745 h 3994919"/>
                  <a:gd name="connsiteX31" fmla="*/ 1467127 w 3124065"/>
                  <a:gd name="connsiteY31" fmla="*/ 1750943 h 3994919"/>
                  <a:gd name="connsiteX32" fmla="*/ 1481727 w 3124065"/>
                  <a:gd name="connsiteY32" fmla="*/ 1539282 h 3994919"/>
                  <a:gd name="connsiteX33" fmla="*/ 1401434 w 3124065"/>
                  <a:gd name="connsiteY33" fmla="*/ 1356816 h 3994919"/>
                  <a:gd name="connsiteX34" fmla="*/ 1160563 w 3124065"/>
                  <a:gd name="connsiteY34" fmla="*/ 1334920 h 3994919"/>
                  <a:gd name="connsiteX35" fmla="*/ 1029179 w 3124065"/>
                  <a:gd name="connsiteY35" fmla="*/ 1604970 h 3994919"/>
                  <a:gd name="connsiteX36" fmla="*/ 1109468 w 3124065"/>
                  <a:gd name="connsiteY36" fmla="*/ 1933409 h 3994919"/>
                  <a:gd name="connsiteX37" fmla="*/ 1211657 w 3124065"/>
                  <a:gd name="connsiteY37" fmla="*/ 2181564 h 3994919"/>
                  <a:gd name="connsiteX38" fmla="*/ 1204358 w 3124065"/>
                  <a:gd name="connsiteY38" fmla="*/ 2371329 h 3994919"/>
                  <a:gd name="connsiteX39" fmla="*/ 1102170 w 3124065"/>
                  <a:gd name="connsiteY39" fmla="*/ 2451614 h 3994919"/>
                  <a:gd name="connsiteX40" fmla="*/ 948887 w 3124065"/>
                  <a:gd name="connsiteY40" fmla="*/ 2488107 h 3994919"/>
                  <a:gd name="connsiteX41" fmla="*/ 737213 w 3124065"/>
                  <a:gd name="connsiteY41" fmla="*/ 2356732 h 3994919"/>
                  <a:gd name="connsiteX42" fmla="*/ 569332 w 3124065"/>
                  <a:gd name="connsiteY42" fmla="*/ 2327536 h 3994919"/>
                  <a:gd name="connsiteX43" fmla="*/ 525537 w 3124065"/>
                  <a:gd name="connsiteY43" fmla="*/ 2393225 h 3994919"/>
                  <a:gd name="connsiteX44" fmla="*/ 474444 w 3124065"/>
                  <a:gd name="connsiteY44" fmla="*/ 2451615 h 3994919"/>
                  <a:gd name="connsiteX45" fmla="*/ 394152 w 3124065"/>
                  <a:gd name="connsiteY45" fmla="*/ 2582990 h 3994919"/>
                  <a:gd name="connsiteX46" fmla="*/ 218974 w 3124065"/>
                  <a:gd name="connsiteY46" fmla="*/ 2809248 h 3994919"/>
                  <a:gd name="connsiteX47" fmla="*/ 58392 w 3124065"/>
                  <a:gd name="connsiteY47" fmla="*/ 2838443 h 3994919"/>
                  <a:gd name="connsiteX0" fmla="*/ 0 w 3124065"/>
                  <a:gd name="connsiteY0" fmla="*/ 2692470 h 3994919"/>
                  <a:gd name="connsiteX1" fmla="*/ 189777 w 3124065"/>
                  <a:gd name="connsiteY1" fmla="*/ 2612185 h 3994919"/>
                  <a:gd name="connsiteX2" fmla="*/ 328461 w 3124065"/>
                  <a:gd name="connsiteY2" fmla="*/ 2415121 h 3994919"/>
                  <a:gd name="connsiteX3" fmla="*/ 518238 w 3124065"/>
                  <a:gd name="connsiteY3" fmla="*/ 2159668 h 3994919"/>
                  <a:gd name="connsiteX4" fmla="*/ 737212 w 3124065"/>
                  <a:gd name="connsiteY4" fmla="*/ 2210760 h 3994919"/>
                  <a:gd name="connsiteX5" fmla="*/ 970785 w 3124065"/>
                  <a:gd name="connsiteY5" fmla="*/ 2334836 h 3994919"/>
                  <a:gd name="connsiteX6" fmla="*/ 1065674 w 3124065"/>
                  <a:gd name="connsiteY6" fmla="*/ 2261849 h 3994919"/>
                  <a:gd name="connsiteX7" fmla="*/ 978084 w 3124065"/>
                  <a:gd name="connsiteY7" fmla="*/ 2050188 h 3994919"/>
                  <a:gd name="connsiteX8" fmla="*/ 861298 w 3124065"/>
                  <a:gd name="connsiteY8" fmla="*/ 1641463 h 3994919"/>
                  <a:gd name="connsiteX9" fmla="*/ 1051076 w 3124065"/>
                  <a:gd name="connsiteY9" fmla="*/ 1196245 h 3994919"/>
                  <a:gd name="connsiteX10" fmla="*/ 1437930 w 3124065"/>
                  <a:gd name="connsiteY10" fmla="*/ 1174349 h 3994919"/>
                  <a:gd name="connsiteX11" fmla="*/ 1620409 w 3124065"/>
                  <a:gd name="connsiteY11" fmla="*/ 1458997 h 3994919"/>
                  <a:gd name="connsiteX12" fmla="*/ 1569315 w 3124065"/>
                  <a:gd name="connsiteY12" fmla="*/ 1962604 h 3994919"/>
                  <a:gd name="connsiteX13" fmla="*/ 1532820 w 3124065"/>
                  <a:gd name="connsiteY13" fmla="*/ 2232655 h 3994919"/>
                  <a:gd name="connsiteX14" fmla="*/ 1613110 w 3124065"/>
                  <a:gd name="connsiteY14" fmla="*/ 2371329 h 3994919"/>
                  <a:gd name="connsiteX15" fmla="*/ 1948870 w 3124065"/>
                  <a:gd name="connsiteY15" fmla="*/ 2393225 h 3994919"/>
                  <a:gd name="connsiteX16" fmla="*/ 2197041 w 3124065"/>
                  <a:gd name="connsiteY16" fmla="*/ 1889618 h 3994919"/>
                  <a:gd name="connsiteX17" fmla="*/ 2051058 w 3124065"/>
                  <a:gd name="connsiteY17" fmla="*/ 1035675 h 3994919"/>
                  <a:gd name="connsiteX18" fmla="*/ 1948870 w 3124065"/>
                  <a:gd name="connsiteY18" fmla="*/ 459081 h 3994919"/>
                  <a:gd name="connsiteX19" fmla="*/ 2138648 w 3124065"/>
                  <a:gd name="connsiteY19" fmla="*/ 6564 h 3994919"/>
                  <a:gd name="connsiteX20" fmla="*/ 2547400 w 3124065"/>
                  <a:gd name="connsiteY20" fmla="*/ 247420 h 3994919"/>
                  <a:gd name="connsiteX21" fmla="*/ 2897758 w 3124065"/>
                  <a:gd name="connsiteY21" fmla="*/ 999181 h 3994919"/>
                  <a:gd name="connsiteX22" fmla="*/ 3124032 w 3124065"/>
                  <a:gd name="connsiteY22" fmla="*/ 1984500 h 3994919"/>
                  <a:gd name="connsiteX23" fmla="*/ 2883161 w 3124065"/>
                  <a:gd name="connsiteY23" fmla="*/ 3269063 h 3994919"/>
                  <a:gd name="connsiteX24" fmla="*/ 2291930 w 3124065"/>
                  <a:gd name="connsiteY24" fmla="*/ 3977033 h 3994919"/>
                  <a:gd name="connsiteX25" fmla="*/ 2021862 w 3124065"/>
                  <a:gd name="connsiteY25" fmla="*/ 3750775 h 3994919"/>
                  <a:gd name="connsiteX26" fmla="*/ 2007263 w 3124065"/>
                  <a:gd name="connsiteY26" fmla="*/ 3400439 h 3994919"/>
                  <a:gd name="connsiteX27" fmla="*/ 2094853 w 3124065"/>
                  <a:gd name="connsiteY27" fmla="*/ 2926027 h 3994919"/>
                  <a:gd name="connsiteX28" fmla="*/ 1956169 w 3124065"/>
                  <a:gd name="connsiteY28" fmla="*/ 2677873 h 3994919"/>
                  <a:gd name="connsiteX29" fmla="*/ 1627708 w 3124065"/>
                  <a:gd name="connsiteY29" fmla="*/ 2590289 h 3994919"/>
                  <a:gd name="connsiteX30" fmla="*/ 1401434 w 3124065"/>
                  <a:gd name="connsiteY30" fmla="*/ 2283745 h 3994919"/>
                  <a:gd name="connsiteX31" fmla="*/ 1467127 w 3124065"/>
                  <a:gd name="connsiteY31" fmla="*/ 1750943 h 3994919"/>
                  <a:gd name="connsiteX32" fmla="*/ 1481727 w 3124065"/>
                  <a:gd name="connsiteY32" fmla="*/ 1539282 h 3994919"/>
                  <a:gd name="connsiteX33" fmla="*/ 1401434 w 3124065"/>
                  <a:gd name="connsiteY33" fmla="*/ 1356816 h 3994919"/>
                  <a:gd name="connsiteX34" fmla="*/ 1160563 w 3124065"/>
                  <a:gd name="connsiteY34" fmla="*/ 1334920 h 3994919"/>
                  <a:gd name="connsiteX35" fmla="*/ 1029179 w 3124065"/>
                  <a:gd name="connsiteY35" fmla="*/ 1604970 h 3994919"/>
                  <a:gd name="connsiteX36" fmla="*/ 1109468 w 3124065"/>
                  <a:gd name="connsiteY36" fmla="*/ 1933409 h 3994919"/>
                  <a:gd name="connsiteX37" fmla="*/ 1211657 w 3124065"/>
                  <a:gd name="connsiteY37" fmla="*/ 2181564 h 3994919"/>
                  <a:gd name="connsiteX38" fmla="*/ 1204358 w 3124065"/>
                  <a:gd name="connsiteY38" fmla="*/ 2371329 h 3994919"/>
                  <a:gd name="connsiteX39" fmla="*/ 1102170 w 3124065"/>
                  <a:gd name="connsiteY39" fmla="*/ 2451614 h 3994919"/>
                  <a:gd name="connsiteX40" fmla="*/ 948887 w 3124065"/>
                  <a:gd name="connsiteY40" fmla="*/ 2488107 h 3994919"/>
                  <a:gd name="connsiteX41" fmla="*/ 737213 w 3124065"/>
                  <a:gd name="connsiteY41" fmla="*/ 2356732 h 3994919"/>
                  <a:gd name="connsiteX42" fmla="*/ 569332 w 3124065"/>
                  <a:gd name="connsiteY42" fmla="*/ 2327536 h 3994919"/>
                  <a:gd name="connsiteX43" fmla="*/ 525537 w 3124065"/>
                  <a:gd name="connsiteY43" fmla="*/ 2393225 h 3994919"/>
                  <a:gd name="connsiteX44" fmla="*/ 474444 w 3124065"/>
                  <a:gd name="connsiteY44" fmla="*/ 2451615 h 3994919"/>
                  <a:gd name="connsiteX45" fmla="*/ 394152 w 3124065"/>
                  <a:gd name="connsiteY45" fmla="*/ 2582990 h 3994919"/>
                  <a:gd name="connsiteX46" fmla="*/ 218974 w 3124065"/>
                  <a:gd name="connsiteY46" fmla="*/ 2809248 h 3994919"/>
                  <a:gd name="connsiteX47" fmla="*/ 58392 w 3124065"/>
                  <a:gd name="connsiteY47" fmla="*/ 2838443 h 3994919"/>
                  <a:gd name="connsiteX48" fmla="*/ 0 w 3124065"/>
                  <a:gd name="connsiteY48" fmla="*/ 2692470 h 3994919"/>
                  <a:gd name="connsiteX0" fmla="*/ 0 w 3065673"/>
                  <a:gd name="connsiteY0" fmla="*/ 2838443 h 3994919"/>
                  <a:gd name="connsiteX1" fmla="*/ 131385 w 3065673"/>
                  <a:gd name="connsiteY1" fmla="*/ 2612185 h 3994919"/>
                  <a:gd name="connsiteX2" fmla="*/ 270069 w 3065673"/>
                  <a:gd name="connsiteY2" fmla="*/ 2415121 h 3994919"/>
                  <a:gd name="connsiteX3" fmla="*/ 459846 w 3065673"/>
                  <a:gd name="connsiteY3" fmla="*/ 2159668 h 3994919"/>
                  <a:gd name="connsiteX4" fmla="*/ 678820 w 3065673"/>
                  <a:gd name="connsiteY4" fmla="*/ 2210760 h 3994919"/>
                  <a:gd name="connsiteX5" fmla="*/ 912393 w 3065673"/>
                  <a:gd name="connsiteY5" fmla="*/ 2334836 h 3994919"/>
                  <a:gd name="connsiteX6" fmla="*/ 1007282 w 3065673"/>
                  <a:gd name="connsiteY6" fmla="*/ 2261849 h 3994919"/>
                  <a:gd name="connsiteX7" fmla="*/ 919692 w 3065673"/>
                  <a:gd name="connsiteY7" fmla="*/ 2050188 h 3994919"/>
                  <a:gd name="connsiteX8" fmla="*/ 802906 w 3065673"/>
                  <a:gd name="connsiteY8" fmla="*/ 1641463 h 3994919"/>
                  <a:gd name="connsiteX9" fmla="*/ 992684 w 3065673"/>
                  <a:gd name="connsiteY9" fmla="*/ 1196245 h 3994919"/>
                  <a:gd name="connsiteX10" fmla="*/ 1379538 w 3065673"/>
                  <a:gd name="connsiteY10" fmla="*/ 1174349 h 3994919"/>
                  <a:gd name="connsiteX11" fmla="*/ 1562017 w 3065673"/>
                  <a:gd name="connsiteY11" fmla="*/ 1458997 h 3994919"/>
                  <a:gd name="connsiteX12" fmla="*/ 1510923 w 3065673"/>
                  <a:gd name="connsiteY12" fmla="*/ 1962604 h 3994919"/>
                  <a:gd name="connsiteX13" fmla="*/ 1474428 w 3065673"/>
                  <a:gd name="connsiteY13" fmla="*/ 2232655 h 3994919"/>
                  <a:gd name="connsiteX14" fmla="*/ 1554718 w 3065673"/>
                  <a:gd name="connsiteY14" fmla="*/ 2371329 h 3994919"/>
                  <a:gd name="connsiteX15" fmla="*/ 1890478 w 3065673"/>
                  <a:gd name="connsiteY15" fmla="*/ 2393225 h 3994919"/>
                  <a:gd name="connsiteX16" fmla="*/ 2138649 w 3065673"/>
                  <a:gd name="connsiteY16" fmla="*/ 1889618 h 3994919"/>
                  <a:gd name="connsiteX17" fmla="*/ 1992666 w 3065673"/>
                  <a:gd name="connsiteY17" fmla="*/ 1035675 h 3994919"/>
                  <a:gd name="connsiteX18" fmla="*/ 1890478 w 3065673"/>
                  <a:gd name="connsiteY18" fmla="*/ 459081 h 3994919"/>
                  <a:gd name="connsiteX19" fmla="*/ 2080256 w 3065673"/>
                  <a:gd name="connsiteY19" fmla="*/ 6564 h 3994919"/>
                  <a:gd name="connsiteX20" fmla="*/ 2489008 w 3065673"/>
                  <a:gd name="connsiteY20" fmla="*/ 247420 h 3994919"/>
                  <a:gd name="connsiteX21" fmla="*/ 2839366 w 3065673"/>
                  <a:gd name="connsiteY21" fmla="*/ 999181 h 3994919"/>
                  <a:gd name="connsiteX22" fmla="*/ 3065640 w 3065673"/>
                  <a:gd name="connsiteY22" fmla="*/ 1984500 h 3994919"/>
                  <a:gd name="connsiteX23" fmla="*/ 2824769 w 3065673"/>
                  <a:gd name="connsiteY23" fmla="*/ 3269063 h 3994919"/>
                  <a:gd name="connsiteX24" fmla="*/ 2233538 w 3065673"/>
                  <a:gd name="connsiteY24" fmla="*/ 3977033 h 3994919"/>
                  <a:gd name="connsiteX25" fmla="*/ 1963470 w 3065673"/>
                  <a:gd name="connsiteY25" fmla="*/ 3750775 h 3994919"/>
                  <a:gd name="connsiteX26" fmla="*/ 1948871 w 3065673"/>
                  <a:gd name="connsiteY26" fmla="*/ 3400439 h 3994919"/>
                  <a:gd name="connsiteX27" fmla="*/ 2036461 w 3065673"/>
                  <a:gd name="connsiteY27" fmla="*/ 2926027 h 3994919"/>
                  <a:gd name="connsiteX28" fmla="*/ 1897777 w 3065673"/>
                  <a:gd name="connsiteY28" fmla="*/ 2677873 h 3994919"/>
                  <a:gd name="connsiteX29" fmla="*/ 1569316 w 3065673"/>
                  <a:gd name="connsiteY29" fmla="*/ 2590289 h 3994919"/>
                  <a:gd name="connsiteX30" fmla="*/ 1343042 w 3065673"/>
                  <a:gd name="connsiteY30" fmla="*/ 2283745 h 3994919"/>
                  <a:gd name="connsiteX31" fmla="*/ 1408735 w 3065673"/>
                  <a:gd name="connsiteY31" fmla="*/ 1750943 h 3994919"/>
                  <a:gd name="connsiteX32" fmla="*/ 1423335 w 3065673"/>
                  <a:gd name="connsiteY32" fmla="*/ 1539282 h 3994919"/>
                  <a:gd name="connsiteX33" fmla="*/ 1343042 w 3065673"/>
                  <a:gd name="connsiteY33" fmla="*/ 1356816 h 3994919"/>
                  <a:gd name="connsiteX34" fmla="*/ 1102171 w 3065673"/>
                  <a:gd name="connsiteY34" fmla="*/ 1334920 h 3994919"/>
                  <a:gd name="connsiteX35" fmla="*/ 970787 w 3065673"/>
                  <a:gd name="connsiteY35" fmla="*/ 1604970 h 3994919"/>
                  <a:gd name="connsiteX36" fmla="*/ 1051076 w 3065673"/>
                  <a:gd name="connsiteY36" fmla="*/ 1933409 h 3994919"/>
                  <a:gd name="connsiteX37" fmla="*/ 1153265 w 3065673"/>
                  <a:gd name="connsiteY37" fmla="*/ 2181564 h 3994919"/>
                  <a:gd name="connsiteX38" fmla="*/ 1145966 w 3065673"/>
                  <a:gd name="connsiteY38" fmla="*/ 2371329 h 3994919"/>
                  <a:gd name="connsiteX39" fmla="*/ 1043778 w 3065673"/>
                  <a:gd name="connsiteY39" fmla="*/ 2451614 h 3994919"/>
                  <a:gd name="connsiteX40" fmla="*/ 890495 w 3065673"/>
                  <a:gd name="connsiteY40" fmla="*/ 2488107 h 3994919"/>
                  <a:gd name="connsiteX41" fmla="*/ 678821 w 3065673"/>
                  <a:gd name="connsiteY41" fmla="*/ 2356732 h 3994919"/>
                  <a:gd name="connsiteX42" fmla="*/ 510940 w 3065673"/>
                  <a:gd name="connsiteY42" fmla="*/ 2327536 h 3994919"/>
                  <a:gd name="connsiteX43" fmla="*/ 467145 w 3065673"/>
                  <a:gd name="connsiteY43" fmla="*/ 2393225 h 3994919"/>
                  <a:gd name="connsiteX44" fmla="*/ 416052 w 3065673"/>
                  <a:gd name="connsiteY44" fmla="*/ 2451615 h 3994919"/>
                  <a:gd name="connsiteX45" fmla="*/ 335760 w 3065673"/>
                  <a:gd name="connsiteY45" fmla="*/ 2582990 h 3994919"/>
                  <a:gd name="connsiteX46" fmla="*/ 160582 w 3065673"/>
                  <a:gd name="connsiteY46" fmla="*/ 2809248 h 3994919"/>
                  <a:gd name="connsiteX47" fmla="*/ 0 w 3065673"/>
                  <a:gd name="connsiteY47" fmla="*/ 2838443 h 3994919"/>
                  <a:gd name="connsiteX0" fmla="*/ 0 w 3065673"/>
                  <a:gd name="connsiteY0" fmla="*/ 2838443 h 3994919"/>
                  <a:gd name="connsiteX1" fmla="*/ 270069 w 3065673"/>
                  <a:gd name="connsiteY1" fmla="*/ 2415121 h 3994919"/>
                  <a:gd name="connsiteX2" fmla="*/ 459846 w 3065673"/>
                  <a:gd name="connsiteY2" fmla="*/ 2159668 h 3994919"/>
                  <a:gd name="connsiteX3" fmla="*/ 678820 w 3065673"/>
                  <a:gd name="connsiteY3" fmla="*/ 2210760 h 3994919"/>
                  <a:gd name="connsiteX4" fmla="*/ 912393 w 3065673"/>
                  <a:gd name="connsiteY4" fmla="*/ 2334836 h 3994919"/>
                  <a:gd name="connsiteX5" fmla="*/ 1007282 w 3065673"/>
                  <a:gd name="connsiteY5" fmla="*/ 2261849 h 3994919"/>
                  <a:gd name="connsiteX6" fmla="*/ 919692 w 3065673"/>
                  <a:gd name="connsiteY6" fmla="*/ 2050188 h 3994919"/>
                  <a:gd name="connsiteX7" fmla="*/ 802906 w 3065673"/>
                  <a:gd name="connsiteY7" fmla="*/ 1641463 h 3994919"/>
                  <a:gd name="connsiteX8" fmla="*/ 992684 w 3065673"/>
                  <a:gd name="connsiteY8" fmla="*/ 1196245 h 3994919"/>
                  <a:gd name="connsiteX9" fmla="*/ 1379538 w 3065673"/>
                  <a:gd name="connsiteY9" fmla="*/ 1174349 h 3994919"/>
                  <a:gd name="connsiteX10" fmla="*/ 1562017 w 3065673"/>
                  <a:gd name="connsiteY10" fmla="*/ 1458997 h 3994919"/>
                  <a:gd name="connsiteX11" fmla="*/ 1510923 w 3065673"/>
                  <a:gd name="connsiteY11" fmla="*/ 1962604 h 3994919"/>
                  <a:gd name="connsiteX12" fmla="*/ 1474428 w 3065673"/>
                  <a:gd name="connsiteY12" fmla="*/ 2232655 h 3994919"/>
                  <a:gd name="connsiteX13" fmla="*/ 1554718 w 3065673"/>
                  <a:gd name="connsiteY13" fmla="*/ 2371329 h 3994919"/>
                  <a:gd name="connsiteX14" fmla="*/ 1890478 w 3065673"/>
                  <a:gd name="connsiteY14" fmla="*/ 2393225 h 3994919"/>
                  <a:gd name="connsiteX15" fmla="*/ 2138649 w 3065673"/>
                  <a:gd name="connsiteY15" fmla="*/ 1889618 h 3994919"/>
                  <a:gd name="connsiteX16" fmla="*/ 1992666 w 3065673"/>
                  <a:gd name="connsiteY16" fmla="*/ 1035675 h 3994919"/>
                  <a:gd name="connsiteX17" fmla="*/ 1890478 w 3065673"/>
                  <a:gd name="connsiteY17" fmla="*/ 459081 h 3994919"/>
                  <a:gd name="connsiteX18" fmla="*/ 2080256 w 3065673"/>
                  <a:gd name="connsiteY18" fmla="*/ 6564 h 3994919"/>
                  <a:gd name="connsiteX19" fmla="*/ 2489008 w 3065673"/>
                  <a:gd name="connsiteY19" fmla="*/ 247420 h 3994919"/>
                  <a:gd name="connsiteX20" fmla="*/ 2839366 w 3065673"/>
                  <a:gd name="connsiteY20" fmla="*/ 999181 h 3994919"/>
                  <a:gd name="connsiteX21" fmla="*/ 3065640 w 3065673"/>
                  <a:gd name="connsiteY21" fmla="*/ 1984500 h 3994919"/>
                  <a:gd name="connsiteX22" fmla="*/ 2824769 w 3065673"/>
                  <a:gd name="connsiteY22" fmla="*/ 3269063 h 3994919"/>
                  <a:gd name="connsiteX23" fmla="*/ 2233538 w 3065673"/>
                  <a:gd name="connsiteY23" fmla="*/ 3977033 h 3994919"/>
                  <a:gd name="connsiteX24" fmla="*/ 1963470 w 3065673"/>
                  <a:gd name="connsiteY24" fmla="*/ 3750775 h 3994919"/>
                  <a:gd name="connsiteX25" fmla="*/ 1948871 w 3065673"/>
                  <a:gd name="connsiteY25" fmla="*/ 3400439 h 3994919"/>
                  <a:gd name="connsiteX26" fmla="*/ 2036461 w 3065673"/>
                  <a:gd name="connsiteY26" fmla="*/ 2926027 h 3994919"/>
                  <a:gd name="connsiteX27" fmla="*/ 1897777 w 3065673"/>
                  <a:gd name="connsiteY27" fmla="*/ 2677873 h 3994919"/>
                  <a:gd name="connsiteX28" fmla="*/ 1569316 w 3065673"/>
                  <a:gd name="connsiteY28" fmla="*/ 2590289 h 3994919"/>
                  <a:gd name="connsiteX29" fmla="*/ 1343042 w 3065673"/>
                  <a:gd name="connsiteY29" fmla="*/ 2283745 h 3994919"/>
                  <a:gd name="connsiteX30" fmla="*/ 1408735 w 3065673"/>
                  <a:gd name="connsiteY30" fmla="*/ 1750943 h 3994919"/>
                  <a:gd name="connsiteX31" fmla="*/ 1423335 w 3065673"/>
                  <a:gd name="connsiteY31" fmla="*/ 1539282 h 3994919"/>
                  <a:gd name="connsiteX32" fmla="*/ 1343042 w 3065673"/>
                  <a:gd name="connsiteY32" fmla="*/ 1356816 h 3994919"/>
                  <a:gd name="connsiteX33" fmla="*/ 1102171 w 3065673"/>
                  <a:gd name="connsiteY33" fmla="*/ 1334920 h 3994919"/>
                  <a:gd name="connsiteX34" fmla="*/ 970787 w 3065673"/>
                  <a:gd name="connsiteY34" fmla="*/ 1604970 h 3994919"/>
                  <a:gd name="connsiteX35" fmla="*/ 1051076 w 3065673"/>
                  <a:gd name="connsiteY35" fmla="*/ 1933409 h 3994919"/>
                  <a:gd name="connsiteX36" fmla="*/ 1153265 w 3065673"/>
                  <a:gd name="connsiteY36" fmla="*/ 2181564 h 3994919"/>
                  <a:gd name="connsiteX37" fmla="*/ 1145966 w 3065673"/>
                  <a:gd name="connsiteY37" fmla="*/ 2371329 h 3994919"/>
                  <a:gd name="connsiteX38" fmla="*/ 1043778 w 3065673"/>
                  <a:gd name="connsiteY38" fmla="*/ 2451614 h 3994919"/>
                  <a:gd name="connsiteX39" fmla="*/ 890495 w 3065673"/>
                  <a:gd name="connsiteY39" fmla="*/ 2488107 h 3994919"/>
                  <a:gd name="connsiteX40" fmla="*/ 678821 w 3065673"/>
                  <a:gd name="connsiteY40" fmla="*/ 2356732 h 3994919"/>
                  <a:gd name="connsiteX41" fmla="*/ 510940 w 3065673"/>
                  <a:gd name="connsiteY41" fmla="*/ 2327536 h 3994919"/>
                  <a:gd name="connsiteX42" fmla="*/ 467145 w 3065673"/>
                  <a:gd name="connsiteY42" fmla="*/ 2393225 h 3994919"/>
                  <a:gd name="connsiteX43" fmla="*/ 416052 w 3065673"/>
                  <a:gd name="connsiteY43" fmla="*/ 2451615 h 3994919"/>
                  <a:gd name="connsiteX44" fmla="*/ 335760 w 3065673"/>
                  <a:gd name="connsiteY44" fmla="*/ 2582990 h 3994919"/>
                  <a:gd name="connsiteX45" fmla="*/ 160582 w 3065673"/>
                  <a:gd name="connsiteY45" fmla="*/ 2809248 h 3994919"/>
                  <a:gd name="connsiteX46" fmla="*/ 0 w 3065673"/>
                  <a:gd name="connsiteY46" fmla="*/ 2838443 h 3994919"/>
                  <a:gd name="connsiteX0" fmla="*/ 1137 w 2906228"/>
                  <a:gd name="connsiteY0" fmla="*/ 2809248 h 3994919"/>
                  <a:gd name="connsiteX1" fmla="*/ 110624 w 2906228"/>
                  <a:gd name="connsiteY1" fmla="*/ 2415121 h 3994919"/>
                  <a:gd name="connsiteX2" fmla="*/ 300401 w 2906228"/>
                  <a:gd name="connsiteY2" fmla="*/ 2159668 h 3994919"/>
                  <a:gd name="connsiteX3" fmla="*/ 519375 w 2906228"/>
                  <a:gd name="connsiteY3" fmla="*/ 2210760 h 3994919"/>
                  <a:gd name="connsiteX4" fmla="*/ 752948 w 2906228"/>
                  <a:gd name="connsiteY4" fmla="*/ 2334836 h 3994919"/>
                  <a:gd name="connsiteX5" fmla="*/ 847837 w 2906228"/>
                  <a:gd name="connsiteY5" fmla="*/ 2261849 h 3994919"/>
                  <a:gd name="connsiteX6" fmla="*/ 760247 w 2906228"/>
                  <a:gd name="connsiteY6" fmla="*/ 2050188 h 3994919"/>
                  <a:gd name="connsiteX7" fmla="*/ 643461 w 2906228"/>
                  <a:gd name="connsiteY7" fmla="*/ 1641463 h 3994919"/>
                  <a:gd name="connsiteX8" fmla="*/ 833239 w 2906228"/>
                  <a:gd name="connsiteY8" fmla="*/ 1196245 h 3994919"/>
                  <a:gd name="connsiteX9" fmla="*/ 1220093 w 2906228"/>
                  <a:gd name="connsiteY9" fmla="*/ 1174349 h 3994919"/>
                  <a:gd name="connsiteX10" fmla="*/ 1402572 w 2906228"/>
                  <a:gd name="connsiteY10" fmla="*/ 1458997 h 3994919"/>
                  <a:gd name="connsiteX11" fmla="*/ 1351478 w 2906228"/>
                  <a:gd name="connsiteY11" fmla="*/ 1962604 h 3994919"/>
                  <a:gd name="connsiteX12" fmla="*/ 1314983 w 2906228"/>
                  <a:gd name="connsiteY12" fmla="*/ 2232655 h 3994919"/>
                  <a:gd name="connsiteX13" fmla="*/ 1395273 w 2906228"/>
                  <a:gd name="connsiteY13" fmla="*/ 2371329 h 3994919"/>
                  <a:gd name="connsiteX14" fmla="*/ 1731033 w 2906228"/>
                  <a:gd name="connsiteY14" fmla="*/ 2393225 h 3994919"/>
                  <a:gd name="connsiteX15" fmla="*/ 1979204 w 2906228"/>
                  <a:gd name="connsiteY15" fmla="*/ 1889618 h 3994919"/>
                  <a:gd name="connsiteX16" fmla="*/ 1833221 w 2906228"/>
                  <a:gd name="connsiteY16" fmla="*/ 1035675 h 3994919"/>
                  <a:gd name="connsiteX17" fmla="*/ 1731033 w 2906228"/>
                  <a:gd name="connsiteY17" fmla="*/ 459081 h 3994919"/>
                  <a:gd name="connsiteX18" fmla="*/ 1920811 w 2906228"/>
                  <a:gd name="connsiteY18" fmla="*/ 6564 h 3994919"/>
                  <a:gd name="connsiteX19" fmla="*/ 2329563 w 2906228"/>
                  <a:gd name="connsiteY19" fmla="*/ 247420 h 3994919"/>
                  <a:gd name="connsiteX20" fmla="*/ 2679921 w 2906228"/>
                  <a:gd name="connsiteY20" fmla="*/ 999181 h 3994919"/>
                  <a:gd name="connsiteX21" fmla="*/ 2906195 w 2906228"/>
                  <a:gd name="connsiteY21" fmla="*/ 1984500 h 3994919"/>
                  <a:gd name="connsiteX22" fmla="*/ 2665324 w 2906228"/>
                  <a:gd name="connsiteY22" fmla="*/ 3269063 h 3994919"/>
                  <a:gd name="connsiteX23" fmla="*/ 2074093 w 2906228"/>
                  <a:gd name="connsiteY23" fmla="*/ 3977033 h 3994919"/>
                  <a:gd name="connsiteX24" fmla="*/ 1804025 w 2906228"/>
                  <a:gd name="connsiteY24" fmla="*/ 3750775 h 3994919"/>
                  <a:gd name="connsiteX25" fmla="*/ 1789426 w 2906228"/>
                  <a:gd name="connsiteY25" fmla="*/ 3400439 h 3994919"/>
                  <a:gd name="connsiteX26" fmla="*/ 1877016 w 2906228"/>
                  <a:gd name="connsiteY26" fmla="*/ 2926027 h 3994919"/>
                  <a:gd name="connsiteX27" fmla="*/ 1738332 w 2906228"/>
                  <a:gd name="connsiteY27" fmla="*/ 2677873 h 3994919"/>
                  <a:gd name="connsiteX28" fmla="*/ 1409871 w 2906228"/>
                  <a:gd name="connsiteY28" fmla="*/ 2590289 h 3994919"/>
                  <a:gd name="connsiteX29" fmla="*/ 1183597 w 2906228"/>
                  <a:gd name="connsiteY29" fmla="*/ 2283745 h 3994919"/>
                  <a:gd name="connsiteX30" fmla="*/ 1249290 w 2906228"/>
                  <a:gd name="connsiteY30" fmla="*/ 1750943 h 3994919"/>
                  <a:gd name="connsiteX31" fmla="*/ 1263890 w 2906228"/>
                  <a:gd name="connsiteY31" fmla="*/ 1539282 h 3994919"/>
                  <a:gd name="connsiteX32" fmla="*/ 1183597 w 2906228"/>
                  <a:gd name="connsiteY32" fmla="*/ 1356816 h 3994919"/>
                  <a:gd name="connsiteX33" fmla="*/ 942726 w 2906228"/>
                  <a:gd name="connsiteY33" fmla="*/ 1334920 h 3994919"/>
                  <a:gd name="connsiteX34" fmla="*/ 811342 w 2906228"/>
                  <a:gd name="connsiteY34" fmla="*/ 1604970 h 3994919"/>
                  <a:gd name="connsiteX35" fmla="*/ 891631 w 2906228"/>
                  <a:gd name="connsiteY35" fmla="*/ 1933409 h 3994919"/>
                  <a:gd name="connsiteX36" fmla="*/ 993820 w 2906228"/>
                  <a:gd name="connsiteY36" fmla="*/ 2181564 h 3994919"/>
                  <a:gd name="connsiteX37" fmla="*/ 986521 w 2906228"/>
                  <a:gd name="connsiteY37" fmla="*/ 2371329 h 3994919"/>
                  <a:gd name="connsiteX38" fmla="*/ 884333 w 2906228"/>
                  <a:gd name="connsiteY38" fmla="*/ 2451614 h 3994919"/>
                  <a:gd name="connsiteX39" fmla="*/ 731050 w 2906228"/>
                  <a:gd name="connsiteY39" fmla="*/ 2488107 h 3994919"/>
                  <a:gd name="connsiteX40" fmla="*/ 519376 w 2906228"/>
                  <a:gd name="connsiteY40" fmla="*/ 2356732 h 3994919"/>
                  <a:gd name="connsiteX41" fmla="*/ 351495 w 2906228"/>
                  <a:gd name="connsiteY41" fmla="*/ 2327536 h 3994919"/>
                  <a:gd name="connsiteX42" fmla="*/ 307700 w 2906228"/>
                  <a:gd name="connsiteY42" fmla="*/ 2393225 h 3994919"/>
                  <a:gd name="connsiteX43" fmla="*/ 256607 w 2906228"/>
                  <a:gd name="connsiteY43" fmla="*/ 2451615 h 3994919"/>
                  <a:gd name="connsiteX44" fmla="*/ 176315 w 2906228"/>
                  <a:gd name="connsiteY44" fmla="*/ 2582990 h 3994919"/>
                  <a:gd name="connsiteX45" fmla="*/ 1137 w 2906228"/>
                  <a:gd name="connsiteY45" fmla="*/ 2809248 h 3994919"/>
                  <a:gd name="connsiteX0" fmla="*/ 69844 w 2799757"/>
                  <a:gd name="connsiteY0" fmla="*/ 2582990 h 3994919"/>
                  <a:gd name="connsiteX1" fmla="*/ 4153 w 2799757"/>
                  <a:gd name="connsiteY1" fmla="*/ 2415121 h 3994919"/>
                  <a:gd name="connsiteX2" fmla="*/ 193930 w 2799757"/>
                  <a:gd name="connsiteY2" fmla="*/ 2159668 h 3994919"/>
                  <a:gd name="connsiteX3" fmla="*/ 412904 w 2799757"/>
                  <a:gd name="connsiteY3" fmla="*/ 2210760 h 3994919"/>
                  <a:gd name="connsiteX4" fmla="*/ 646477 w 2799757"/>
                  <a:gd name="connsiteY4" fmla="*/ 2334836 h 3994919"/>
                  <a:gd name="connsiteX5" fmla="*/ 741366 w 2799757"/>
                  <a:gd name="connsiteY5" fmla="*/ 2261849 h 3994919"/>
                  <a:gd name="connsiteX6" fmla="*/ 653776 w 2799757"/>
                  <a:gd name="connsiteY6" fmla="*/ 2050188 h 3994919"/>
                  <a:gd name="connsiteX7" fmla="*/ 536990 w 2799757"/>
                  <a:gd name="connsiteY7" fmla="*/ 1641463 h 3994919"/>
                  <a:gd name="connsiteX8" fmla="*/ 726768 w 2799757"/>
                  <a:gd name="connsiteY8" fmla="*/ 1196245 h 3994919"/>
                  <a:gd name="connsiteX9" fmla="*/ 1113622 w 2799757"/>
                  <a:gd name="connsiteY9" fmla="*/ 1174349 h 3994919"/>
                  <a:gd name="connsiteX10" fmla="*/ 1296101 w 2799757"/>
                  <a:gd name="connsiteY10" fmla="*/ 1458997 h 3994919"/>
                  <a:gd name="connsiteX11" fmla="*/ 1245007 w 2799757"/>
                  <a:gd name="connsiteY11" fmla="*/ 1962604 h 3994919"/>
                  <a:gd name="connsiteX12" fmla="*/ 1208512 w 2799757"/>
                  <a:gd name="connsiteY12" fmla="*/ 2232655 h 3994919"/>
                  <a:gd name="connsiteX13" fmla="*/ 1288802 w 2799757"/>
                  <a:gd name="connsiteY13" fmla="*/ 2371329 h 3994919"/>
                  <a:gd name="connsiteX14" fmla="*/ 1624562 w 2799757"/>
                  <a:gd name="connsiteY14" fmla="*/ 2393225 h 3994919"/>
                  <a:gd name="connsiteX15" fmla="*/ 1872733 w 2799757"/>
                  <a:gd name="connsiteY15" fmla="*/ 1889618 h 3994919"/>
                  <a:gd name="connsiteX16" fmla="*/ 1726750 w 2799757"/>
                  <a:gd name="connsiteY16" fmla="*/ 1035675 h 3994919"/>
                  <a:gd name="connsiteX17" fmla="*/ 1624562 w 2799757"/>
                  <a:gd name="connsiteY17" fmla="*/ 459081 h 3994919"/>
                  <a:gd name="connsiteX18" fmla="*/ 1814340 w 2799757"/>
                  <a:gd name="connsiteY18" fmla="*/ 6564 h 3994919"/>
                  <a:gd name="connsiteX19" fmla="*/ 2223092 w 2799757"/>
                  <a:gd name="connsiteY19" fmla="*/ 247420 h 3994919"/>
                  <a:gd name="connsiteX20" fmla="*/ 2573450 w 2799757"/>
                  <a:gd name="connsiteY20" fmla="*/ 999181 h 3994919"/>
                  <a:gd name="connsiteX21" fmla="*/ 2799724 w 2799757"/>
                  <a:gd name="connsiteY21" fmla="*/ 1984500 h 3994919"/>
                  <a:gd name="connsiteX22" fmla="*/ 2558853 w 2799757"/>
                  <a:gd name="connsiteY22" fmla="*/ 3269063 h 3994919"/>
                  <a:gd name="connsiteX23" fmla="*/ 1967622 w 2799757"/>
                  <a:gd name="connsiteY23" fmla="*/ 3977033 h 3994919"/>
                  <a:gd name="connsiteX24" fmla="*/ 1697554 w 2799757"/>
                  <a:gd name="connsiteY24" fmla="*/ 3750775 h 3994919"/>
                  <a:gd name="connsiteX25" fmla="*/ 1682955 w 2799757"/>
                  <a:gd name="connsiteY25" fmla="*/ 3400439 h 3994919"/>
                  <a:gd name="connsiteX26" fmla="*/ 1770545 w 2799757"/>
                  <a:gd name="connsiteY26" fmla="*/ 2926027 h 3994919"/>
                  <a:gd name="connsiteX27" fmla="*/ 1631861 w 2799757"/>
                  <a:gd name="connsiteY27" fmla="*/ 2677873 h 3994919"/>
                  <a:gd name="connsiteX28" fmla="*/ 1303400 w 2799757"/>
                  <a:gd name="connsiteY28" fmla="*/ 2590289 h 3994919"/>
                  <a:gd name="connsiteX29" fmla="*/ 1077126 w 2799757"/>
                  <a:gd name="connsiteY29" fmla="*/ 2283745 h 3994919"/>
                  <a:gd name="connsiteX30" fmla="*/ 1142819 w 2799757"/>
                  <a:gd name="connsiteY30" fmla="*/ 1750943 h 3994919"/>
                  <a:gd name="connsiteX31" fmla="*/ 1157419 w 2799757"/>
                  <a:gd name="connsiteY31" fmla="*/ 1539282 h 3994919"/>
                  <a:gd name="connsiteX32" fmla="*/ 1077126 w 2799757"/>
                  <a:gd name="connsiteY32" fmla="*/ 1356816 h 3994919"/>
                  <a:gd name="connsiteX33" fmla="*/ 836255 w 2799757"/>
                  <a:gd name="connsiteY33" fmla="*/ 1334920 h 3994919"/>
                  <a:gd name="connsiteX34" fmla="*/ 704871 w 2799757"/>
                  <a:gd name="connsiteY34" fmla="*/ 1604970 h 3994919"/>
                  <a:gd name="connsiteX35" fmla="*/ 785160 w 2799757"/>
                  <a:gd name="connsiteY35" fmla="*/ 1933409 h 3994919"/>
                  <a:gd name="connsiteX36" fmla="*/ 887349 w 2799757"/>
                  <a:gd name="connsiteY36" fmla="*/ 2181564 h 3994919"/>
                  <a:gd name="connsiteX37" fmla="*/ 880050 w 2799757"/>
                  <a:gd name="connsiteY37" fmla="*/ 2371329 h 3994919"/>
                  <a:gd name="connsiteX38" fmla="*/ 777862 w 2799757"/>
                  <a:gd name="connsiteY38" fmla="*/ 2451614 h 3994919"/>
                  <a:gd name="connsiteX39" fmla="*/ 624579 w 2799757"/>
                  <a:gd name="connsiteY39" fmla="*/ 2488107 h 3994919"/>
                  <a:gd name="connsiteX40" fmla="*/ 412905 w 2799757"/>
                  <a:gd name="connsiteY40" fmla="*/ 2356732 h 3994919"/>
                  <a:gd name="connsiteX41" fmla="*/ 245024 w 2799757"/>
                  <a:gd name="connsiteY41" fmla="*/ 2327536 h 3994919"/>
                  <a:gd name="connsiteX42" fmla="*/ 201229 w 2799757"/>
                  <a:gd name="connsiteY42" fmla="*/ 2393225 h 3994919"/>
                  <a:gd name="connsiteX43" fmla="*/ 150136 w 2799757"/>
                  <a:gd name="connsiteY43" fmla="*/ 2451615 h 3994919"/>
                  <a:gd name="connsiteX44" fmla="*/ 69844 w 2799757"/>
                  <a:gd name="connsiteY44" fmla="*/ 2582990 h 3994919"/>
                  <a:gd name="connsiteX0" fmla="*/ 69844 w 2799757"/>
                  <a:gd name="connsiteY0" fmla="*/ 2582990 h 3994919"/>
                  <a:gd name="connsiteX1" fmla="*/ 4153 w 2799757"/>
                  <a:gd name="connsiteY1" fmla="*/ 2415121 h 3994919"/>
                  <a:gd name="connsiteX2" fmla="*/ 193930 w 2799757"/>
                  <a:gd name="connsiteY2" fmla="*/ 2159668 h 3994919"/>
                  <a:gd name="connsiteX3" fmla="*/ 412904 w 2799757"/>
                  <a:gd name="connsiteY3" fmla="*/ 2210760 h 3994919"/>
                  <a:gd name="connsiteX4" fmla="*/ 646477 w 2799757"/>
                  <a:gd name="connsiteY4" fmla="*/ 2334836 h 3994919"/>
                  <a:gd name="connsiteX5" fmla="*/ 741366 w 2799757"/>
                  <a:gd name="connsiteY5" fmla="*/ 2261849 h 3994919"/>
                  <a:gd name="connsiteX6" fmla="*/ 653776 w 2799757"/>
                  <a:gd name="connsiteY6" fmla="*/ 2050188 h 3994919"/>
                  <a:gd name="connsiteX7" fmla="*/ 536990 w 2799757"/>
                  <a:gd name="connsiteY7" fmla="*/ 1641463 h 3994919"/>
                  <a:gd name="connsiteX8" fmla="*/ 726768 w 2799757"/>
                  <a:gd name="connsiteY8" fmla="*/ 1196245 h 3994919"/>
                  <a:gd name="connsiteX9" fmla="*/ 1113622 w 2799757"/>
                  <a:gd name="connsiteY9" fmla="*/ 1174349 h 3994919"/>
                  <a:gd name="connsiteX10" fmla="*/ 1296101 w 2799757"/>
                  <a:gd name="connsiteY10" fmla="*/ 1458997 h 3994919"/>
                  <a:gd name="connsiteX11" fmla="*/ 1245007 w 2799757"/>
                  <a:gd name="connsiteY11" fmla="*/ 1962604 h 3994919"/>
                  <a:gd name="connsiteX12" fmla="*/ 1208512 w 2799757"/>
                  <a:gd name="connsiteY12" fmla="*/ 2232655 h 3994919"/>
                  <a:gd name="connsiteX13" fmla="*/ 1288802 w 2799757"/>
                  <a:gd name="connsiteY13" fmla="*/ 2371329 h 3994919"/>
                  <a:gd name="connsiteX14" fmla="*/ 1624562 w 2799757"/>
                  <a:gd name="connsiteY14" fmla="*/ 2393225 h 3994919"/>
                  <a:gd name="connsiteX15" fmla="*/ 1872733 w 2799757"/>
                  <a:gd name="connsiteY15" fmla="*/ 1889618 h 3994919"/>
                  <a:gd name="connsiteX16" fmla="*/ 1726750 w 2799757"/>
                  <a:gd name="connsiteY16" fmla="*/ 1035675 h 3994919"/>
                  <a:gd name="connsiteX17" fmla="*/ 1624562 w 2799757"/>
                  <a:gd name="connsiteY17" fmla="*/ 459081 h 3994919"/>
                  <a:gd name="connsiteX18" fmla="*/ 1814340 w 2799757"/>
                  <a:gd name="connsiteY18" fmla="*/ 6564 h 3994919"/>
                  <a:gd name="connsiteX19" fmla="*/ 2223092 w 2799757"/>
                  <a:gd name="connsiteY19" fmla="*/ 247420 h 3994919"/>
                  <a:gd name="connsiteX20" fmla="*/ 2573450 w 2799757"/>
                  <a:gd name="connsiteY20" fmla="*/ 999181 h 3994919"/>
                  <a:gd name="connsiteX21" fmla="*/ 2799724 w 2799757"/>
                  <a:gd name="connsiteY21" fmla="*/ 1984500 h 3994919"/>
                  <a:gd name="connsiteX22" fmla="*/ 2558853 w 2799757"/>
                  <a:gd name="connsiteY22" fmla="*/ 3269063 h 3994919"/>
                  <a:gd name="connsiteX23" fmla="*/ 1967622 w 2799757"/>
                  <a:gd name="connsiteY23" fmla="*/ 3977033 h 3994919"/>
                  <a:gd name="connsiteX24" fmla="*/ 1697554 w 2799757"/>
                  <a:gd name="connsiteY24" fmla="*/ 3750775 h 3994919"/>
                  <a:gd name="connsiteX25" fmla="*/ 1682955 w 2799757"/>
                  <a:gd name="connsiteY25" fmla="*/ 3400439 h 3994919"/>
                  <a:gd name="connsiteX26" fmla="*/ 1770545 w 2799757"/>
                  <a:gd name="connsiteY26" fmla="*/ 2926027 h 3994919"/>
                  <a:gd name="connsiteX27" fmla="*/ 1631861 w 2799757"/>
                  <a:gd name="connsiteY27" fmla="*/ 2677873 h 3994919"/>
                  <a:gd name="connsiteX28" fmla="*/ 1303400 w 2799757"/>
                  <a:gd name="connsiteY28" fmla="*/ 2590289 h 3994919"/>
                  <a:gd name="connsiteX29" fmla="*/ 1077126 w 2799757"/>
                  <a:gd name="connsiteY29" fmla="*/ 2283745 h 3994919"/>
                  <a:gd name="connsiteX30" fmla="*/ 1142819 w 2799757"/>
                  <a:gd name="connsiteY30" fmla="*/ 1750943 h 3994919"/>
                  <a:gd name="connsiteX31" fmla="*/ 1157419 w 2799757"/>
                  <a:gd name="connsiteY31" fmla="*/ 1539282 h 3994919"/>
                  <a:gd name="connsiteX32" fmla="*/ 1077126 w 2799757"/>
                  <a:gd name="connsiteY32" fmla="*/ 1356816 h 3994919"/>
                  <a:gd name="connsiteX33" fmla="*/ 836255 w 2799757"/>
                  <a:gd name="connsiteY33" fmla="*/ 1334920 h 3994919"/>
                  <a:gd name="connsiteX34" fmla="*/ 704871 w 2799757"/>
                  <a:gd name="connsiteY34" fmla="*/ 1604970 h 3994919"/>
                  <a:gd name="connsiteX35" fmla="*/ 785160 w 2799757"/>
                  <a:gd name="connsiteY35" fmla="*/ 1933409 h 3994919"/>
                  <a:gd name="connsiteX36" fmla="*/ 887349 w 2799757"/>
                  <a:gd name="connsiteY36" fmla="*/ 2181564 h 3994919"/>
                  <a:gd name="connsiteX37" fmla="*/ 880050 w 2799757"/>
                  <a:gd name="connsiteY37" fmla="*/ 2371329 h 3994919"/>
                  <a:gd name="connsiteX38" fmla="*/ 777862 w 2799757"/>
                  <a:gd name="connsiteY38" fmla="*/ 2451614 h 3994919"/>
                  <a:gd name="connsiteX39" fmla="*/ 624579 w 2799757"/>
                  <a:gd name="connsiteY39" fmla="*/ 2488107 h 3994919"/>
                  <a:gd name="connsiteX40" fmla="*/ 412905 w 2799757"/>
                  <a:gd name="connsiteY40" fmla="*/ 2356732 h 3994919"/>
                  <a:gd name="connsiteX41" fmla="*/ 245024 w 2799757"/>
                  <a:gd name="connsiteY41" fmla="*/ 2327536 h 3994919"/>
                  <a:gd name="connsiteX42" fmla="*/ 201229 w 2799757"/>
                  <a:gd name="connsiteY42" fmla="*/ 2393225 h 3994919"/>
                  <a:gd name="connsiteX43" fmla="*/ 241576 w 2799757"/>
                  <a:gd name="connsiteY43" fmla="*/ 2543055 h 3994919"/>
                  <a:gd name="connsiteX0" fmla="*/ 69844 w 2799757"/>
                  <a:gd name="connsiteY0" fmla="*/ 2582990 h 3994919"/>
                  <a:gd name="connsiteX1" fmla="*/ 4153 w 2799757"/>
                  <a:gd name="connsiteY1" fmla="*/ 2415121 h 3994919"/>
                  <a:gd name="connsiteX2" fmla="*/ 193930 w 2799757"/>
                  <a:gd name="connsiteY2" fmla="*/ 2159668 h 3994919"/>
                  <a:gd name="connsiteX3" fmla="*/ 412904 w 2799757"/>
                  <a:gd name="connsiteY3" fmla="*/ 2210760 h 3994919"/>
                  <a:gd name="connsiteX4" fmla="*/ 646477 w 2799757"/>
                  <a:gd name="connsiteY4" fmla="*/ 2334836 h 3994919"/>
                  <a:gd name="connsiteX5" fmla="*/ 741366 w 2799757"/>
                  <a:gd name="connsiteY5" fmla="*/ 2261849 h 3994919"/>
                  <a:gd name="connsiteX6" fmla="*/ 653776 w 2799757"/>
                  <a:gd name="connsiteY6" fmla="*/ 2050188 h 3994919"/>
                  <a:gd name="connsiteX7" fmla="*/ 536990 w 2799757"/>
                  <a:gd name="connsiteY7" fmla="*/ 1641463 h 3994919"/>
                  <a:gd name="connsiteX8" fmla="*/ 726768 w 2799757"/>
                  <a:gd name="connsiteY8" fmla="*/ 1196245 h 3994919"/>
                  <a:gd name="connsiteX9" fmla="*/ 1113622 w 2799757"/>
                  <a:gd name="connsiteY9" fmla="*/ 1174349 h 3994919"/>
                  <a:gd name="connsiteX10" fmla="*/ 1296101 w 2799757"/>
                  <a:gd name="connsiteY10" fmla="*/ 1458997 h 3994919"/>
                  <a:gd name="connsiteX11" fmla="*/ 1245007 w 2799757"/>
                  <a:gd name="connsiteY11" fmla="*/ 1962604 h 3994919"/>
                  <a:gd name="connsiteX12" fmla="*/ 1208512 w 2799757"/>
                  <a:gd name="connsiteY12" fmla="*/ 2232655 h 3994919"/>
                  <a:gd name="connsiteX13" fmla="*/ 1288802 w 2799757"/>
                  <a:gd name="connsiteY13" fmla="*/ 2371329 h 3994919"/>
                  <a:gd name="connsiteX14" fmla="*/ 1624562 w 2799757"/>
                  <a:gd name="connsiteY14" fmla="*/ 2393225 h 3994919"/>
                  <a:gd name="connsiteX15" fmla="*/ 1872733 w 2799757"/>
                  <a:gd name="connsiteY15" fmla="*/ 1889618 h 3994919"/>
                  <a:gd name="connsiteX16" fmla="*/ 1726750 w 2799757"/>
                  <a:gd name="connsiteY16" fmla="*/ 1035675 h 3994919"/>
                  <a:gd name="connsiteX17" fmla="*/ 1624562 w 2799757"/>
                  <a:gd name="connsiteY17" fmla="*/ 459081 h 3994919"/>
                  <a:gd name="connsiteX18" fmla="*/ 1814340 w 2799757"/>
                  <a:gd name="connsiteY18" fmla="*/ 6564 h 3994919"/>
                  <a:gd name="connsiteX19" fmla="*/ 2223092 w 2799757"/>
                  <a:gd name="connsiteY19" fmla="*/ 247420 h 3994919"/>
                  <a:gd name="connsiteX20" fmla="*/ 2573450 w 2799757"/>
                  <a:gd name="connsiteY20" fmla="*/ 999181 h 3994919"/>
                  <a:gd name="connsiteX21" fmla="*/ 2799724 w 2799757"/>
                  <a:gd name="connsiteY21" fmla="*/ 1984500 h 3994919"/>
                  <a:gd name="connsiteX22" fmla="*/ 2558853 w 2799757"/>
                  <a:gd name="connsiteY22" fmla="*/ 3269063 h 3994919"/>
                  <a:gd name="connsiteX23" fmla="*/ 1967622 w 2799757"/>
                  <a:gd name="connsiteY23" fmla="*/ 3977033 h 3994919"/>
                  <a:gd name="connsiteX24" fmla="*/ 1697554 w 2799757"/>
                  <a:gd name="connsiteY24" fmla="*/ 3750775 h 3994919"/>
                  <a:gd name="connsiteX25" fmla="*/ 1682955 w 2799757"/>
                  <a:gd name="connsiteY25" fmla="*/ 3400439 h 3994919"/>
                  <a:gd name="connsiteX26" fmla="*/ 1770545 w 2799757"/>
                  <a:gd name="connsiteY26" fmla="*/ 2926027 h 3994919"/>
                  <a:gd name="connsiteX27" fmla="*/ 1631861 w 2799757"/>
                  <a:gd name="connsiteY27" fmla="*/ 2677873 h 3994919"/>
                  <a:gd name="connsiteX28" fmla="*/ 1303400 w 2799757"/>
                  <a:gd name="connsiteY28" fmla="*/ 2590289 h 3994919"/>
                  <a:gd name="connsiteX29" fmla="*/ 1077126 w 2799757"/>
                  <a:gd name="connsiteY29" fmla="*/ 2283745 h 3994919"/>
                  <a:gd name="connsiteX30" fmla="*/ 1142819 w 2799757"/>
                  <a:gd name="connsiteY30" fmla="*/ 1750943 h 3994919"/>
                  <a:gd name="connsiteX31" fmla="*/ 1157419 w 2799757"/>
                  <a:gd name="connsiteY31" fmla="*/ 1539282 h 3994919"/>
                  <a:gd name="connsiteX32" fmla="*/ 1077126 w 2799757"/>
                  <a:gd name="connsiteY32" fmla="*/ 1356816 h 3994919"/>
                  <a:gd name="connsiteX33" fmla="*/ 836255 w 2799757"/>
                  <a:gd name="connsiteY33" fmla="*/ 1334920 h 3994919"/>
                  <a:gd name="connsiteX34" fmla="*/ 704871 w 2799757"/>
                  <a:gd name="connsiteY34" fmla="*/ 1604970 h 3994919"/>
                  <a:gd name="connsiteX35" fmla="*/ 785160 w 2799757"/>
                  <a:gd name="connsiteY35" fmla="*/ 1933409 h 3994919"/>
                  <a:gd name="connsiteX36" fmla="*/ 887349 w 2799757"/>
                  <a:gd name="connsiteY36" fmla="*/ 2181564 h 3994919"/>
                  <a:gd name="connsiteX37" fmla="*/ 880050 w 2799757"/>
                  <a:gd name="connsiteY37" fmla="*/ 2371329 h 3994919"/>
                  <a:gd name="connsiteX38" fmla="*/ 777862 w 2799757"/>
                  <a:gd name="connsiteY38" fmla="*/ 2451614 h 3994919"/>
                  <a:gd name="connsiteX39" fmla="*/ 624579 w 2799757"/>
                  <a:gd name="connsiteY39" fmla="*/ 2488107 h 3994919"/>
                  <a:gd name="connsiteX40" fmla="*/ 412905 w 2799757"/>
                  <a:gd name="connsiteY40" fmla="*/ 2356732 h 3994919"/>
                  <a:gd name="connsiteX41" fmla="*/ 245024 w 2799757"/>
                  <a:gd name="connsiteY41" fmla="*/ 2327536 h 3994919"/>
                  <a:gd name="connsiteX42" fmla="*/ 201229 w 2799757"/>
                  <a:gd name="connsiteY42" fmla="*/ 2393225 h 3994919"/>
                  <a:gd name="connsiteX0" fmla="*/ 0 w 2795604"/>
                  <a:gd name="connsiteY0" fmla="*/ 2415121 h 3994919"/>
                  <a:gd name="connsiteX1" fmla="*/ 189777 w 2795604"/>
                  <a:gd name="connsiteY1" fmla="*/ 2159668 h 3994919"/>
                  <a:gd name="connsiteX2" fmla="*/ 408751 w 2795604"/>
                  <a:gd name="connsiteY2" fmla="*/ 2210760 h 3994919"/>
                  <a:gd name="connsiteX3" fmla="*/ 642324 w 2795604"/>
                  <a:gd name="connsiteY3" fmla="*/ 2334836 h 3994919"/>
                  <a:gd name="connsiteX4" fmla="*/ 737213 w 2795604"/>
                  <a:gd name="connsiteY4" fmla="*/ 2261849 h 3994919"/>
                  <a:gd name="connsiteX5" fmla="*/ 649623 w 2795604"/>
                  <a:gd name="connsiteY5" fmla="*/ 2050188 h 3994919"/>
                  <a:gd name="connsiteX6" fmla="*/ 532837 w 2795604"/>
                  <a:gd name="connsiteY6" fmla="*/ 1641463 h 3994919"/>
                  <a:gd name="connsiteX7" fmla="*/ 722615 w 2795604"/>
                  <a:gd name="connsiteY7" fmla="*/ 1196245 h 3994919"/>
                  <a:gd name="connsiteX8" fmla="*/ 1109469 w 2795604"/>
                  <a:gd name="connsiteY8" fmla="*/ 1174349 h 3994919"/>
                  <a:gd name="connsiteX9" fmla="*/ 1291948 w 2795604"/>
                  <a:gd name="connsiteY9" fmla="*/ 1458997 h 3994919"/>
                  <a:gd name="connsiteX10" fmla="*/ 1240854 w 2795604"/>
                  <a:gd name="connsiteY10" fmla="*/ 1962604 h 3994919"/>
                  <a:gd name="connsiteX11" fmla="*/ 1204359 w 2795604"/>
                  <a:gd name="connsiteY11" fmla="*/ 2232655 h 3994919"/>
                  <a:gd name="connsiteX12" fmla="*/ 1284649 w 2795604"/>
                  <a:gd name="connsiteY12" fmla="*/ 2371329 h 3994919"/>
                  <a:gd name="connsiteX13" fmla="*/ 1620409 w 2795604"/>
                  <a:gd name="connsiteY13" fmla="*/ 2393225 h 3994919"/>
                  <a:gd name="connsiteX14" fmla="*/ 1868580 w 2795604"/>
                  <a:gd name="connsiteY14" fmla="*/ 1889618 h 3994919"/>
                  <a:gd name="connsiteX15" fmla="*/ 1722597 w 2795604"/>
                  <a:gd name="connsiteY15" fmla="*/ 1035675 h 3994919"/>
                  <a:gd name="connsiteX16" fmla="*/ 1620409 w 2795604"/>
                  <a:gd name="connsiteY16" fmla="*/ 459081 h 3994919"/>
                  <a:gd name="connsiteX17" fmla="*/ 1810187 w 2795604"/>
                  <a:gd name="connsiteY17" fmla="*/ 6564 h 3994919"/>
                  <a:gd name="connsiteX18" fmla="*/ 2218939 w 2795604"/>
                  <a:gd name="connsiteY18" fmla="*/ 247420 h 3994919"/>
                  <a:gd name="connsiteX19" fmla="*/ 2569297 w 2795604"/>
                  <a:gd name="connsiteY19" fmla="*/ 999181 h 3994919"/>
                  <a:gd name="connsiteX20" fmla="*/ 2795571 w 2795604"/>
                  <a:gd name="connsiteY20" fmla="*/ 1984500 h 3994919"/>
                  <a:gd name="connsiteX21" fmla="*/ 2554700 w 2795604"/>
                  <a:gd name="connsiteY21" fmla="*/ 3269063 h 3994919"/>
                  <a:gd name="connsiteX22" fmla="*/ 1963469 w 2795604"/>
                  <a:gd name="connsiteY22" fmla="*/ 3977033 h 3994919"/>
                  <a:gd name="connsiteX23" fmla="*/ 1693401 w 2795604"/>
                  <a:gd name="connsiteY23" fmla="*/ 3750775 h 3994919"/>
                  <a:gd name="connsiteX24" fmla="*/ 1678802 w 2795604"/>
                  <a:gd name="connsiteY24" fmla="*/ 3400439 h 3994919"/>
                  <a:gd name="connsiteX25" fmla="*/ 1766392 w 2795604"/>
                  <a:gd name="connsiteY25" fmla="*/ 2926027 h 3994919"/>
                  <a:gd name="connsiteX26" fmla="*/ 1627708 w 2795604"/>
                  <a:gd name="connsiteY26" fmla="*/ 2677873 h 3994919"/>
                  <a:gd name="connsiteX27" fmla="*/ 1299247 w 2795604"/>
                  <a:gd name="connsiteY27" fmla="*/ 2590289 h 3994919"/>
                  <a:gd name="connsiteX28" fmla="*/ 1072973 w 2795604"/>
                  <a:gd name="connsiteY28" fmla="*/ 2283745 h 3994919"/>
                  <a:gd name="connsiteX29" fmla="*/ 1138666 w 2795604"/>
                  <a:gd name="connsiteY29" fmla="*/ 1750943 h 3994919"/>
                  <a:gd name="connsiteX30" fmla="*/ 1153266 w 2795604"/>
                  <a:gd name="connsiteY30" fmla="*/ 1539282 h 3994919"/>
                  <a:gd name="connsiteX31" fmla="*/ 1072973 w 2795604"/>
                  <a:gd name="connsiteY31" fmla="*/ 1356816 h 3994919"/>
                  <a:gd name="connsiteX32" fmla="*/ 832102 w 2795604"/>
                  <a:gd name="connsiteY32" fmla="*/ 1334920 h 3994919"/>
                  <a:gd name="connsiteX33" fmla="*/ 700718 w 2795604"/>
                  <a:gd name="connsiteY33" fmla="*/ 1604970 h 3994919"/>
                  <a:gd name="connsiteX34" fmla="*/ 781007 w 2795604"/>
                  <a:gd name="connsiteY34" fmla="*/ 1933409 h 3994919"/>
                  <a:gd name="connsiteX35" fmla="*/ 883196 w 2795604"/>
                  <a:gd name="connsiteY35" fmla="*/ 2181564 h 3994919"/>
                  <a:gd name="connsiteX36" fmla="*/ 875897 w 2795604"/>
                  <a:gd name="connsiteY36" fmla="*/ 2371329 h 3994919"/>
                  <a:gd name="connsiteX37" fmla="*/ 773709 w 2795604"/>
                  <a:gd name="connsiteY37" fmla="*/ 2451614 h 3994919"/>
                  <a:gd name="connsiteX38" fmla="*/ 620426 w 2795604"/>
                  <a:gd name="connsiteY38" fmla="*/ 2488107 h 3994919"/>
                  <a:gd name="connsiteX39" fmla="*/ 408752 w 2795604"/>
                  <a:gd name="connsiteY39" fmla="*/ 2356732 h 3994919"/>
                  <a:gd name="connsiteX40" fmla="*/ 240871 w 2795604"/>
                  <a:gd name="connsiteY40" fmla="*/ 2327536 h 3994919"/>
                  <a:gd name="connsiteX41" fmla="*/ 197076 w 2795604"/>
                  <a:gd name="connsiteY41" fmla="*/ 2393225 h 3994919"/>
                  <a:gd name="connsiteX0" fmla="*/ 0 w 2795604"/>
                  <a:gd name="connsiteY0" fmla="*/ 2415121 h 3994919"/>
                  <a:gd name="connsiteX1" fmla="*/ 189777 w 2795604"/>
                  <a:gd name="connsiteY1" fmla="*/ 2159668 h 3994919"/>
                  <a:gd name="connsiteX2" fmla="*/ 408751 w 2795604"/>
                  <a:gd name="connsiteY2" fmla="*/ 2210760 h 3994919"/>
                  <a:gd name="connsiteX3" fmla="*/ 642324 w 2795604"/>
                  <a:gd name="connsiteY3" fmla="*/ 2334836 h 3994919"/>
                  <a:gd name="connsiteX4" fmla="*/ 737213 w 2795604"/>
                  <a:gd name="connsiteY4" fmla="*/ 2261849 h 3994919"/>
                  <a:gd name="connsiteX5" fmla="*/ 649623 w 2795604"/>
                  <a:gd name="connsiteY5" fmla="*/ 2050188 h 3994919"/>
                  <a:gd name="connsiteX6" fmla="*/ 532837 w 2795604"/>
                  <a:gd name="connsiteY6" fmla="*/ 1641463 h 3994919"/>
                  <a:gd name="connsiteX7" fmla="*/ 722615 w 2795604"/>
                  <a:gd name="connsiteY7" fmla="*/ 1196245 h 3994919"/>
                  <a:gd name="connsiteX8" fmla="*/ 1109469 w 2795604"/>
                  <a:gd name="connsiteY8" fmla="*/ 1174349 h 3994919"/>
                  <a:gd name="connsiteX9" fmla="*/ 1291948 w 2795604"/>
                  <a:gd name="connsiteY9" fmla="*/ 1458997 h 3994919"/>
                  <a:gd name="connsiteX10" fmla="*/ 1240854 w 2795604"/>
                  <a:gd name="connsiteY10" fmla="*/ 1962604 h 3994919"/>
                  <a:gd name="connsiteX11" fmla="*/ 1204359 w 2795604"/>
                  <a:gd name="connsiteY11" fmla="*/ 2232655 h 3994919"/>
                  <a:gd name="connsiteX12" fmla="*/ 1284649 w 2795604"/>
                  <a:gd name="connsiteY12" fmla="*/ 2371329 h 3994919"/>
                  <a:gd name="connsiteX13" fmla="*/ 1620409 w 2795604"/>
                  <a:gd name="connsiteY13" fmla="*/ 2393225 h 3994919"/>
                  <a:gd name="connsiteX14" fmla="*/ 1868580 w 2795604"/>
                  <a:gd name="connsiteY14" fmla="*/ 1889618 h 3994919"/>
                  <a:gd name="connsiteX15" fmla="*/ 1722597 w 2795604"/>
                  <a:gd name="connsiteY15" fmla="*/ 1035675 h 3994919"/>
                  <a:gd name="connsiteX16" fmla="*/ 1620409 w 2795604"/>
                  <a:gd name="connsiteY16" fmla="*/ 459081 h 3994919"/>
                  <a:gd name="connsiteX17" fmla="*/ 1810187 w 2795604"/>
                  <a:gd name="connsiteY17" fmla="*/ 6564 h 3994919"/>
                  <a:gd name="connsiteX18" fmla="*/ 2218939 w 2795604"/>
                  <a:gd name="connsiteY18" fmla="*/ 247420 h 3994919"/>
                  <a:gd name="connsiteX19" fmla="*/ 2569297 w 2795604"/>
                  <a:gd name="connsiteY19" fmla="*/ 999181 h 3994919"/>
                  <a:gd name="connsiteX20" fmla="*/ 2795571 w 2795604"/>
                  <a:gd name="connsiteY20" fmla="*/ 1984500 h 3994919"/>
                  <a:gd name="connsiteX21" fmla="*/ 2554700 w 2795604"/>
                  <a:gd name="connsiteY21" fmla="*/ 3269063 h 3994919"/>
                  <a:gd name="connsiteX22" fmla="*/ 1963469 w 2795604"/>
                  <a:gd name="connsiteY22" fmla="*/ 3977033 h 3994919"/>
                  <a:gd name="connsiteX23" fmla="*/ 1693401 w 2795604"/>
                  <a:gd name="connsiteY23" fmla="*/ 3750775 h 3994919"/>
                  <a:gd name="connsiteX24" fmla="*/ 1678802 w 2795604"/>
                  <a:gd name="connsiteY24" fmla="*/ 3400439 h 3994919"/>
                  <a:gd name="connsiteX25" fmla="*/ 1766392 w 2795604"/>
                  <a:gd name="connsiteY25" fmla="*/ 2926027 h 3994919"/>
                  <a:gd name="connsiteX26" fmla="*/ 1627708 w 2795604"/>
                  <a:gd name="connsiteY26" fmla="*/ 2677873 h 3994919"/>
                  <a:gd name="connsiteX27" fmla="*/ 1299247 w 2795604"/>
                  <a:gd name="connsiteY27" fmla="*/ 2590289 h 3994919"/>
                  <a:gd name="connsiteX28" fmla="*/ 1072973 w 2795604"/>
                  <a:gd name="connsiteY28" fmla="*/ 2283745 h 3994919"/>
                  <a:gd name="connsiteX29" fmla="*/ 1138666 w 2795604"/>
                  <a:gd name="connsiteY29" fmla="*/ 1750943 h 3994919"/>
                  <a:gd name="connsiteX30" fmla="*/ 1153266 w 2795604"/>
                  <a:gd name="connsiteY30" fmla="*/ 1539282 h 3994919"/>
                  <a:gd name="connsiteX31" fmla="*/ 1072973 w 2795604"/>
                  <a:gd name="connsiteY31" fmla="*/ 1356816 h 3994919"/>
                  <a:gd name="connsiteX32" fmla="*/ 832102 w 2795604"/>
                  <a:gd name="connsiteY32" fmla="*/ 1334920 h 3994919"/>
                  <a:gd name="connsiteX33" fmla="*/ 700718 w 2795604"/>
                  <a:gd name="connsiteY33" fmla="*/ 1604970 h 3994919"/>
                  <a:gd name="connsiteX34" fmla="*/ 781007 w 2795604"/>
                  <a:gd name="connsiteY34" fmla="*/ 1933409 h 3994919"/>
                  <a:gd name="connsiteX35" fmla="*/ 883196 w 2795604"/>
                  <a:gd name="connsiteY35" fmla="*/ 2181564 h 3994919"/>
                  <a:gd name="connsiteX36" fmla="*/ 875897 w 2795604"/>
                  <a:gd name="connsiteY36" fmla="*/ 2371329 h 3994919"/>
                  <a:gd name="connsiteX37" fmla="*/ 773709 w 2795604"/>
                  <a:gd name="connsiteY37" fmla="*/ 2451614 h 3994919"/>
                  <a:gd name="connsiteX38" fmla="*/ 620426 w 2795604"/>
                  <a:gd name="connsiteY38" fmla="*/ 2488107 h 3994919"/>
                  <a:gd name="connsiteX39" fmla="*/ 408752 w 2795604"/>
                  <a:gd name="connsiteY39" fmla="*/ 2356732 h 3994919"/>
                  <a:gd name="connsiteX40" fmla="*/ 240871 w 2795604"/>
                  <a:gd name="connsiteY40" fmla="*/ 2327536 h 3994919"/>
                  <a:gd name="connsiteX0" fmla="*/ 0 w 2605827"/>
                  <a:gd name="connsiteY0" fmla="*/ 2159668 h 3994919"/>
                  <a:gd name="connsiteX1" fmla="*/ 218974 w 2605827"/>
                  <a:gd name="connsiteY1" fmla="*/ 2210760 h 3994919"/>
                  <a:gd name="connsiteX2" fmla="*/ 452547 w 2605827"/>
                  <a:gd name="connsiteY2" fmla="*/ 2334836 h 3994919"/>
                  <a:gd name="connsiteX3" fmla="*/ 547436 w 2605827"/>
                  <a:gd name="connsiteY3" fmla="*/ 2261849 h 3994919"/>
                  <a:gd name="connsiteX4" fmla="*/ 459846 w 2605827"/>
                  <a:gd name="connsiteY4" fmla="*/ 2050188 h 3994919"/>
                  <a:gd name="connsiteX5" fmla="*/ 343060 w 2605827"/>
                  <a:gd name="connsiteY5" fmla="*/ 1641463 h 3994919"/>
                  <a:gd name="connsiteX6" fmla="*/ 532838 w 2605827"/>
                  <a:gd name="connsiteY6" fmla="*/ 1196245 h 3994919"/>
                  <a:gd name="connsiteX7" fmla="*/ 919692 w 2605827"/>
                  <a:gd name="connsiteY7" fmla="*/ 1174349 h 3994919"/>
                  <a:gd name="connsiteX8" fmla="*/ 1102171 w 2605827"/>
                  <a:gd name="connsiteY8" fmla="*/ 1458997 h 3994919"/>
                  <a:gd name="connsiteX9" fmla="*/ 1051077 w 2605827"/>
                  <a:gd name="connsiteY9" fmla="*/ 1962604 h 3994919"/>
                  <a:gd name="connsiteX10" fmla="*/ 1014582 w 2605827"/>
                  <a:gd name="connsiteY10" fmla="*/ 2232655 h 3994919"/>
                  <a:gd name="connsiteX11" fmla="*/ 1094872 w 2605827"/>
                  <a:gd name="connsiteY11" fmla="*/ 2371329 h 3994919"/>
                  <a:gd name="connsiteX12" fmla="*/ 1430632 w 2605827"/>
                  <a:gd name="connsiteY12" fmla="*/ 2393225 h 3994919"/>
                  <a:gd name="connsiteX13" fmla="*/ 1678803 w 2605827"/>
                  <a:gd name="connsiteY13" fmla="*/ 1889618 h 3994919"/>
                  <a:gd name="connsiteX14" fmla="*/ 1532820 w 2605827"/>
                  <a:gd name="connsiteY14" fmla="*/ 1035675 h 3994919"/>
                  <a:gd name="connsiteX15" fmla="*/ 1430632 w 2605827"/>
                  <a:gd name="connsiteY15" fmla="*/ 459081 h 3994919"/>
                  <a:gd name="connsiteX16" fmla="*/ 1620410 w 2605827"/>
                  <a:gd name="connsiteY16" fmla="*/ 6564 h 3994919"/>
                  <a:gd name="connsiteX17" fmla="*/ 2029162 w 2605827"/>
                  <a:gd name="connsiteY17" fmla="*/ 247420 h 3994919"/>
                  <a:gd name="connsiteX18" fmla="*/ 2379520 w 2605827"/>
                  <a:gd name="connsiteY18" fmla="*/ 999181 h 3994919"/>
                  <a:gd name="connsiteX19" fmla="*/ 2605794 w 2605827"/>
                  <a:gd name="connsiteY19" fmla="*/ 1984500 h 3994919"/>
                  <a:gd name="connsiteX20" fmla="*/ 2364923 w 2605827"/>
                  <a:gd name="connsiteY20" fmla="*/ 3269063 h 3994919"/>
                  <a:gd name="connsiteX21" fmla="*/ 1773692 w 2605827"/>
                  <a:gd name="connsiteY21" fmla="*/ 3977033 h 3994919"/>
                  <a:gd name="connsiteX22" fmla="*/ 1503624 w 2605827"/>
                  <a:gd name="connsiteY22" fmla="*/ 3750775 h 3994919"/>
                  <a:gd name="connsiteX23" fmla="*/ 1489025 w 2605827"/>
                  <a:gd name="connsiteY23" fmla="*/ 3400439 h 3994919"/>
                  <a:gd name="connsiteX24" fmla="*/ 1576615 w 2605827"/>
                  <a:gd name="connsiteY24" fmla="*/ 2926027 h 3994919"/>
                  <a:gd name="connsiteX25" fmla="*/ 1437931 w 2605827"/>
                  <a:gd name="connsiteY25" fmla="*/ 2677873 h 3994919"/>
                  <a:gd name="connsiteX26" fmla="*/ 1109470 w 2605827"/>
                  <a:gd name="connsiteY26" fmla="*/ 2590289 h 3994919"/>
                  <a:gd name="connsiteX27" fmla="*/ 883196 w 2605827"/>
                  <a:gd name="connsiteY27" fmla="*/ 2283745 h 3994919"/>
                  <a:gd name="connsiteX28" fmla="*/ 948889 w 2605827"/>
                  <a:gd name="connsiteY28" fmla="*/ 1750943 h 3994919"/>
                  <a:gd name="connsiteX29" fmla="*/ 963489 w 2605827"/>
                  <a:gd name="connsiteY29" fmla="*/ 1539282 h 3994919"/>
                  <a:gd name="connsiteX30" fmla="*/ 883196 w 2605827"/>
                  <a:gd name="connsiteY30" fmla="*/ 1356816 h 3994919"/>
                  <a:gd name="connsiteX31" fmla="*/ 642325 w 2605827"/>
                  <a:gd name="connsiteY31" fmla="*/ 1334920 h 3994919"/>
                  <a:gd name="connsiteX32" fmla="*/ 510941 w 2605827"/>
                  <a:gd name="connsiteY32" fmla="*/ 1604970 h 3994919"/>
                  <a:gd name="connsiteX33" fmla="*/ 591230 w 2605827"/>
                  <a:gd name="connsiteY33" fmla="*/ 1933409 h 3994919"/>
                  <a:gd name="connsiteX34" fmla="*/ 693419 w 2605827"/>
                  <a:gd name="connsiteY34" fmla="*/ 2181564 h 3994919"/>
                  <a:gd name="connsiteX35" fmla="*/ 686120 w 2605827"/>
                  <a:gd name="connsiteY35" fmla="*/ 2371329 h 3994919"/>
                  <a:gd name="connsiteX36" fmla="*/ 583932 w 2605827"/>
                  <a:gd name="connsiteY36" fmla="*/ 2451614 h 3994919"/>
                  <a:gd name="connsiteX37" fmla="*/ 430649 w 2605827"/>
                  <a:gd name="connsiteY37" fmla="*/ 2488107 h 3994919"/>
                  <a:gd name="connsiteX38" fmla="*/ 218975 w 2605827"/>
                  <a:gd name="connsiteY38" fmla="*/ 2356732 h 3994919"/>
                  <a:gd name="connsiteX39" fmla="*/ 51094 w 2605827"/>
                  <a:gd name="connsiteY39" fmla="*/ 2327536 h 3994919"/>
                  <a:gd name="connsiteX0" fmla="*/ 167880 w 2554733"/>
                  <a:gd name="connsiteY0" fmla="*/ 2210760 h 3994919"/>
                  <a:gd name="connsiteX1" fmla="*/ 401453 w 2554733"/>
                  <a:gd name="connsiteY1" fmla="*/ 2334836 h 3994919"/>
                  <a:gd name="connsiteX2" fmla="*/ 496342 w 2554733"/>
                  <a:gd name="connsiteY2" fmla="*/ 2261849 h 3994919"/>
                  <a:gd name="connsiteX3" fmla="*/ 408752 w 2554733"/>
                  <a:gd name="connsiteY3" fmla="*/ 2050188 h 3994919"/>
                  <a:gd name="connsiteX4" fmla="*/ 291966 w 2554733"/>
                  <a:gd name="connsiteY4" fmla="*/ 1641463 h 3994919"/>
                  <a:gd name="connsiteX5" fmla="*/ 481744 w 2554733"/>
                  <a:gd name="connsiteY5" fmla="*/ 1196245 h 3994919"/>
                  <a:gd name="connsiteX6" fmla="*/ 868598 w 2554733"/>
                  <a:gd name="connsiteY6" fmla="*/ 1174349 h 3994919"/>
                  <a:gd name="connsiteX7" fmla="*/ 1051077 w 2554733"/>
                  <a:gd name="connsiteY7" fmla="*/ 1458997 h 3994919"/>
                  <a:gd name="connsiteX8" fmla="*/ 999983 w 2554733"/>
                  <a:gd name="connsiteY8" fmla="*/ 1962604 h 3994919"/>
                  <a:gd name="connsiteX9" fmla="*/ 963488 w 2554733"/>
                  <a:gd name="connsiteY9" fmla="*/ 2232655 h 3994919"/>
                  <a:gd name="connsiteX10" fmla="*/ 1043778 w 2554733"/>
                  <a:gd name="connsiteY10" fmla="*/ 2371329 h 3994919"/>
                  <a:gd name="connsiteX11" fmla="*/ 1379538 w 2554733"/>
                  <a:gd name="connsiteY11" fmla="*/ 2393225 h 3994919"/>
                  <a:gd name="connsiteX12" fmla="*/ 1627709 w 2554733"/>
                  <a:gd name="connsiteY12" fmla="*/ 1889618 h 3994919"/>
                  <a:gd name="connsiteX13" fmla="*/ 1481726 w 2554733"/>
                  <a:gd name="connsiteY13" fmla="*/ 1035675 h 3994919"/>
                  <a:gd name="connsiteX14" fmla="*/ 1379538 w 2554733"/>
                  <a:gd name="connsiteY14" fmla="*/ 459081 h 3994919"/>
                  <a:gd name="connsiteX15" fmla="*/ 1569316 w 2554733"/>
                  <a:gd name="connsiteY15" fmla="*/ 6564 h 3994919"/>
                  <a:gd name="connsiteX16" fmla="*/ 1978068 w 2554733"/>
                  <a:gd name="connsiteY16" fmla="*/ 247420 h 3994919"/>
                  <a:gd name="connsiteX17" fmla="*/ 2328426 w 2554733"/>
                  <a:gd name="connsiteY17" fmla="*/ 999181 h 3994919"/>
                  <a:gd name="connsiteX18" fmla="*/ 2554700 w 2554733"/>
                  <a:gd name="connsiteY18" fmla="*/ 1984500 h 3994919"/>
                  <a:gd name="connsiteX19" fmla="*/ 2313829 w 2554733"/>
                  <a:gd name="connsiteY19" fmla="*/ 3269063 h 3994919"/>
                  <a:gd name="connsiteX20" fmla="*/ 1722598 w 2554733"/>
                  <a:gd name="connsiteY20" fmla="*/ 3977033 h 3994919"/>
                  <a:gd name="connsiteX21" fmla="*/ 1452530 w 2554733"/>
                  <a:gd name="connsiteY21" fmla="*/ 3750775 h 3994919"/>
                  <a:gd name="connsiteX22" fmla="*/ 1437931 w 2554733"/>
                  <a:gd name="connsiteY22" fmla="*/ 3400439 h 3994919"/>
                  <a:gd name="connsiteX23" fmla="*/ 1525521 w 2554733"/>
                  <a:gd name="connsiteY23" fmla="*/ 2926027 h 3994919"/>
                  <a:gd name="connsiteX24" fmla="*/ 1386837 w 2554733"/>
                  <a:gd name="connsiteY24" fmla="*/ 2677873 h 3994919"/>
                  <a:gd name="connsiteX25" fmla="*/ 1058376 w 2554733"/>
                  <a:gd name="connsiteY25" fmla="*/ 2590289 h 3994919"/>
                  <a:gd name="connsiteX26" fmla="*/ 832102 w 2554733"/>
                  <a:gd name="connsiteY26" fmla="*/ 2283745 h 3994919"/>
                  <a:gd name="connsiteX27" fmla="*/ 897795 w 2554733"/>
                  <a:gd name="connsiteY27" fmla="*/ 1750943 h 3994919"/>
                  <a:gd name="connsiteX28" fmla="*/ 912395 w 2554733"/>
                  <a:gd name="connsiteY28" fmla="*/ 1539282 h 3994919"/>
                  <a:gd name="connsiteX29" fmla="*/ 832102 w 2554733"/>
                  <a:gd name="connsiteY29" fmla="*/ 1356816 h 3994919"/>
                  <a:gd name="connsiteX30" fmla="*/ 591231 w 2554733"/>
                  <a:gd name="connsiteY30" fmla="*/ 1334920 h 3994919"/>
                  <a:gd name="connsiteX31" fmla="*/ 459847 w 2554733"/>
                  <a:gd name="connsiteY31" fmla="*/ 1604970 h 3994919"/>
                  <a:gd name="connsiteX32" fmla="*/ 540136 w 2554733"/>
                  <a:gd name="connsiteY32" fmla="*/ 1933409 h 3994919"/>
                  <a:gd name="connsiteX33" fmla="*/ 642325 w 2554733"/>
                  <a:gd name="connsiteY33" fmla="*/ 2181564 h 3994919"/>
                  <a:gd name="connsiteX34" fmla="*/ 635026 w 2554733"/>
                  <a:gd name="connsiteY34" fmla="*/ 2371329 h 3994919"/>
                  <a:gd name="connsiteX35" fmla="*/ 532838 w 2554733"/>
                  <a:gd name="connsiteY35" fmla="*/ 2451614 h 3994919"/>
                  <a:gd name="connsiteX36" fmla="*/ 379555 w 2554733"/>
                  <a:gd name="connsiteY36" fmla="*/ 2488107 h 3994919"/>
                  <a:gd name="connsiteX37" fmla="*/ 167881 w 2554733"/>
                  <a:gd name="connsiteY37" fmla="*/ 2356732 h 3994919"/>
                  <a:gd name="connsiteX38" fmla="*/ 0 w 2554733"/>
                  <a:gd name="connsiteY38" fmla="*/ 2327536 h 3994919"/>
                  <a:gd name="connsiteX0" fmla="*/ 0 w 2386853"/>
                  <a:gd name="connsiteY0" fmla="*/ 2210760 h 3994919"/>
                  <a:gd name="connsiteX1" fmla="*/ 233573 w 2386853"/>
                  <a:gd name="connsiteY1" fmla="*/ 2334836 h 3994919"/>
                  <a:gd name="connsiteX2" fmla="*/ 328462 w 2386853"/>
                  <a:gd name="connsiteY2" fmla="*/ 2261849 h 3994919"/>
                  <a:gd name="connsiteX3" fmla="*/ 240872 w 2386853"/>
                  <a:gd name="connsiteY3" fmla="*/ 2050188 h 3994919"/>
                  <a:gd name="connsiteX4" fmla="*/ 124086 w 2386853"/>
                  <a:gd name="connsiteY4" fmla="*/ 1641463 h 3994919"/>
                  <a:gd name="connsiteX5" fmla="*/ 313864 w 2386853"/>
                  <a:gd name="connsiteY5" fmla="*/ 1196245 h 3994919"/>
                  <a:gd name="connsiteX6" fmla="*/ 700718 w 2386853"/>
                  <a:gd name="connsiteY6" fmla="*/ 1174349 h 3994919"/>
                  <a:gd name="connsiteX7" fmla="*/ 883197 w 2386853"/>
                  <a:gd name="connsiteY7" fmla="*/ 1458997 h 3994919"/>
                  <a:gd name="connsiteX8" fmla="*/ 832103 w 2386853"/>
                  <a:gd name="connsiteY8" fmla="*/ 1962604 h 3994919"/>
                  <a:gd name="connsiteX9" fmla="*/ 795608 w 2386853"/>
                  <a:gd name="connsiteY9" fmla="*/ 2232655 h 3994919"/>
                  <a:gd name="connsiteX10" fmla="*/ 875898 w 2386853"/>
                  <a:gd name="connsiteY10" fmla="*/ 2371329 h 3994919"/>
                  <a:gd name="connsiteX11" fmla="*/ 1211658 w 2386853"/>
                  <a:gd name="connsiteY11" fmla="*/ 2393225 h 3994919"/>
                  <a:gd name="connsiteX12" fmla="*/ 1459829 w 2386853"/>
                  <a:gd name="connsiteY12" fmla="*/ 1889618 h 3994919"/>
                  <a:gd name="connsiteX13" fmla="*/ 1313846 w 2386853"/>
                  <a:gd name="connsiteY13" fmla="*/ 1035675 h 3994919"/>
                  <a:gd name="connsiteX14" fmla="*/ 1211658 w 2386853"/>
                  <a:gd name="connsiteY14" fmla="*/ 459081 h 3994919"/>
                  <a:gd name="connsiteX15" fmla="*/ 1401436 w 2386853"/>
                  <a:gd name="connsiteY15" fmla="*/ 6564 h 3994919"/>
                  <a:gd name="connsiteX16" fmla="*/ 1810188 w 2386853"/>
                  <a:gd name="connsiteY16" fmla="*/ 247420 h 3994919"/>
                  <a:gd name="connsiteX17" fmla="*/ 2160546 w 2386853"/>
                  <a:gd name="connsiteY17" fmla="*/ 999181 h 3994919"/>
                  <a:gd name="connsiteX18" fmla="*/ 2386820 w 2386853"/>
                  <a:gd name="connsiteY18" fmla="*/ 1984500 h 3994919"/>
                  <a:gd name="connsiteX19" fmla="*/ 2145949 w 2386853"/>
                  <a:gd name="connsiteY19" fmla="*/ 3269063 h 3994919"/>
                  <a:gd name="connsiteX20" fmla="*/ 1554718 w 2386853"/>
                  <a:gd name="connsiteY20" fmla="*/ 3977033 h 3994919"/>
                  <a:gd name="connsiteX21" fmla="*/ 1284650 w 2386853"/>
                  <a:gd name="connsiteY21" fmla="*/ 3750775 h 3994919"/>
                  <a:gd name="connsiteX22" fmla="*/ 1270051 w 2386853"/>
                  <a:gd name="connsiteY22" fmla="*/ 3400439 h 3994919"/>
                  <a:gd name="connsiteX23" fmla="*/ 1357641 w 2386853"/>
                  <a:gd name="connsiteY23" fmla="*/ 2926027 h 3994919"/>
                  <a:gd name="connsiteX24" fmla="*/ 1218957 w 2386853"/>
                  <a:gd name="connsiteY24" fmla="*/ 2677873 h 3994919"/>
                  <a:gd name="connsiteX25" fmla="*/ 890496 w 2386853"/>
                  <a:gd name="connsiteY25" fmla="*/ 2590289 h 3994919"/>
                  <a:gd name="connsiteX26" fmla="*/ 664222 w 2386853"/>
                  <a:gd name="connsiteY26" fmla="*/ 2283745 h 3994919"/>
                  <a:gd name="connsiteX27" fmla="*/ 729915 w 2386853"/>
                  <a:gd name="connsiteY27" fmla="*/ 1750943 h 3994919"/>
                  <a:gd name="connsiteX28" fmla="*/ 744515 w 2386853"/>
                  <a:gd name="connsiteY28" fmla="*/ 1539282 h 3994919"/>
                  <a:gd name="connsiteX29" fmla="*/ 664222 w 2386853"/>
                  <a:gd name="connsiteY29" fmla="*/ 1356816 h 3994919"/>
                  <a:gd name="connsiteX30" fmla="*/ 423351 w 2386853"/>
                  <a:gd name="connsiteY30" fmla="*/ 1334920 h 3994919"/>
                  <a:gd name="connsiteX31" fmla="*/ 291967 w 2386853"/>
                  <a:gd name="connsiteY31" fmla="*/ 1604970 h 3994919"/>
                  <a:gd name="connsiteX32" fmla="*/ 372256 w 2386853"/>
                  <a:gd name="connsiteY32" fmla="*/ 1933409 h 3994919"/>
                  <a:gd name="connsiteX33" fmla="*/ 474445 w 2386853"/>
                  <a:gd name="connsiteY33" fmla="*/ 2181564 h 3994919"/>
                  <a:gd name="connsiteX34" fmla="*/ 467146 w 2386853"/>
                  <a:gd name="connsiteY34" fmla="*/ 2371329 h 3994919"/>
                  <a:gd name="connsiteX35" fmla="*/ 364958 w 2386853"/>
                  <a:gd name="connsiteY35" fmla="*/ 2451614 h 3994919"/>
                  <a:gd name="connsiteX36" fmla="*/ 211675 w 2386853"/>
                  <a:gd name="connsiteY36" fmla="*/ 2488107 h 3994919"/>
                  <a:gd name="connsiteX37" fmla="*/ 1 w 2386853"/>
                  <a:gd name="connsiteY37" fmla="*/ 2356732 h 3994919"/>
                  <a:gd name="connsiteX0" fmla="*/ 0 w 2386853"/>
                  <a:gd name="connsiteY0" fmla="*/ 2210760 h 3994919"/>
                  <a:gd name="connsiteX1" fmla="*/ 233573 w 2386853"/>
                  <a:gd name="connsiteY1" fmla="*/ 2334836 h 3994919"/>
                  <a:gd name="connsiteX2" fmla="*/ 328462 w 2386853"/>
                  <a:gd name="connsiteY2" fmla="*/ 2261849 h 3994919"/>
                  <a:gd name="connsiteX3" fmla="*/ 240872 w 2386853"/>
                  <a:gd name="connsiteY3" fmla="*/ 2050188 h 3994919"/>
                  <a:gd name="connsiteX4" fmla="*/ 124086 w 2386853"/>
                  <a:gd name="connsiteY4" fmla="*/ 1641463 h 3994919"/>
                  <a:gd name="connsiteX5" fmla="*/ 313864 w 2386853"/>
                  <a:gd name="connsiteY5" fmla="*/ 1196245 h 3994919"/>
                  <a:gd name="connsiteX6" fmla="*/ 700718 w 2386853"/>
                  <a:gd name="connsiteY6" fmla="*/ 1174349 h 3994919"/>
                  <a:gd name="connsiteX7" fmla="*/ 883197 w 2386853"/>
                  <a:gd name="connsiteY7" fmla="*/ 1458997 h 3994919"/>
                  <a:gd name="connsiteX8" fmla="*/ 832103 w 2386853"/>
                  <a:gd name="connsiteY8" fmla="*/ 1962604 h 3994919"/>
                  <a:gd name="connsiteX9" fmla="*/ 795608 w 2386853"/>
                  <a:gd name="connsiteY9" fmla="*/ 2232655 h 3994919"/>
                  <a:gd name="connsiteX10" fmla="*/ 875898 w 2386853"/>
                  <a:gd name="connsiteY10" fmla="*/ 2371329 h 3994919"/>
                  <a:gd name="connsiteX11" fmla="*/ 1211658 w 2386853"/>
                  <a:gd name="connsiteY11" fmla="*/ 2393225 h 3994919"/>
                  <a:gd name="connsiteX12" fmla="*/ 1459829 w 2386853"/>
                  <a:gd name="connsiteY12" fmla="*/ 1889618 h 3994919"/>
                  <a:gd name="connsiteX13" fmla="*/ 1313846 w 2386853"/>
                  <a:gd name="connsiteY13" fmla="*/ 1035675 h 3994919"/>
                  <a:gd name="connsiteX14" fmla="*/ 1211658 w 2386853"/>
                  <a:gd name="connsiteY14" fmla="*/ 459081 h 3994919"/>
                  <a:gd name="connsiteX15" fmla="*/ 1401436 w 2386853"/>
                  <a:gd name="connsiteY15" fmla="*/ 6564 h 3994919"/>
                  <a:gd name="connsiteX16" fmla="*/ 1810188 w 2386853"/>
                  <a:gd name="connsiteY16" fmla="*/ 247420 h 3994919"/>
                  <a:gd name="connsiteX17" fmla="*/ 2160546 w 2386853"/>
                  <a:gd name="connsiteY17" fmla="*/ 999181 h 3994919"/>
                  <a:gd name="connsiteX18" fmla="*/ 2386820 w 2386853"/>
                  <a:gd name="connsiteY18" fmla="*/ 1984500 h 3994919"/>
                  <a:gd name="connsiteX19" fmla="*/ 2145949 w 2386853"/>
                  <a:gd name="connsiteY19" fmla="*/ 3269063 h 3994919"/>
                  <a:gd name="connsiteX20" fmla="*/ 1554718 w 2386853"/>
                  <a:gd name="connsiteY20" fmla="*/ 3977033 h 3994919"/>
                  <a:gd name="connsiteX21" fmla="*/ 1284650 w 2386853"/>
                  <a:gd name="connsiteY21" fmla="*/ 3750775 h 3994919"/>
                  <a:gd name="connsiteX22" fmla="*/ 1270051 w 2386853"/>
                  <a:gd name="connsiteY22" fmla="*/ 3400439 h 3994919"/>
                  <a:gd name="connsiteX23" fmla="*/ 1357641 w 2386853"/>
                  <a:gd name="connsiteY23" fmla="*/ 2926027 h 3994919"/>
                  <a:gd name="connsiteX24" fmla="*/ 1218957 w 2386853"/>
                  <a:gd name="connsiteY24" fmla="*/ 2677873 h 3994919"/>
                  <a:gd name="connsiteX25" fmla="*/ 890496 w 2386853"/>
                  <a:gd name="connsiteY25" fmla="*/ 2590289 h 3994919"/>
                  <a:gd name="connsiteX26" fmla="*/ 664222 w 2386853"/>
                  <a:gd name="connsiteY26" fmla="*/ 2283745 h 3994919"/>
                  <a:gd name="connsiteX27" fmla="*/ 729915 w 2386853"/>
                  <a:gd name="connsiteY27" fmla="*/ 1750943 h 3994919"/>
                  <a:gd name="connsiteX28" fmla="*/ 744515 w 2386853"/>
                  <a:gd name="connsiteY28" fmla="*/ 1539282 h 3994919"/>
                  <a:gd name="connsiteX29" fmla="*/ 664222 w 2386853"/>
                  <a:gd name="connsiteY29" fmla="*/ 1356816 h 3994919"/>
                  <a:gd name="connsiteX30" fmla="*/ 423351 w 2386853"/>
                  <a:gd name="connsiteY30" fmla="*/ 1334920 h 3994919"/>
                  <a:gd name="connsiteX31" fmla="*/ 291967 w 2386853"/>
                  <a:gd name="connsiteY31" fmla="*/ 1604970 h 3994919"/>
                  <a:gd name="connsiteX32" fmla="*/ 372256 w 2386853"/>
                  <a:gd name="connsiteY32" fmla="*/ 1933409 h 3994919"/>
                  <a:gd name="connsiteX33" fmla="*/ 474445 w 2386853"/>
                  <a:gd name="connsiteY33" fmla="*/ 2181564 h 3994919"/>
                  <a:gd name="connsiteX34" fmla="*/ 467146 w 2386853"/>
                  <a:gd name="connsiteY34" fmla="*/ 2371329 h 3994919"/>
                  <a:gd name="connsiteX35" fmla="*/ 364958 w 2386853"/>
                  <a:gd name="connsiteY35" fmla="*/ 2451614 h 3994919"/>
                  <a:gd name="connsiteX36" fmla="*/ 211675 w 2386853"/>
                  <a:gd name="connsiteY36" fmla="*/ 2488107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31" fmla="*/ 249240 w 2263837"/>
                  <a:gd name="connsiteY31" fmla="*/ 1933409 h 3994919"/>
                  <a:gd name="connsiteX32" fmla="*/ 351429 w 2263837"/>
                  <a:gd name="connsiteY32" fmla="*/ 2181564 h 3994919"/>
                  <a:gd name="connsiteX33" fmla="*/ 344130 w 2263837"/>
                  <a:gd name="connsiteY33" fmla="*/ 2371329 h 3994919"/>
                  <a:gd name="connsiteX34" fmla="*/ 241942 w 2263837"/>
                  <a:gd name="connsiteY34" fmla="*/ 2451614 h 3994919"/>
                  <a:gd name="connsiteX35" fmla="*/ 88659 w 2263837"/>
                  <a:gd name="connsiteY35" fmla="*/ 2488107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31" fmla="*/ 249240 w 2263837"/>
                  <a:gd name="connsiteY31" fmla="*/ 1933409 h 3994919"/>
                  <a:gd name="connsiteX32" fmla="*/ 351429 w 2263837"/>
                  <a:gd name="connsiteY32" fmla="*/ 2181564 h 3994919"/>
                  <a:gd name="connsiteX33" fmla="*/ 344130 w 2263837"/>
                  <a:gd name="connsiteY33" fmla="*/ 2371329 h 3994919"/>
                  <a:gd name="connsiteX34" fmla="*/ 241942 w 2263837"/>
                  <a:gd name="connsiteY34" fmla="*/ 2451614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31" fmla="*/ 249240 w 2263837"/>
                  <a:gd name="connsiteY31" fmla="*/ 1933409 h 3994919"/>
                  <a:gd name="connsiteX32" fmla="*/ 351429 w 2263837"/>
                  <a:gd name="connsiteY32" fmla="*/ 2181564 h 3994919"/>
                  <a:gd name="connsiteX33" fmla="*/ 344130 w 2263837"/>
                  <a:gd name="connsiteY33" fmla="*/ 2371329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31" fmla="*/ 249240 w 2263837"/>
                  <a:gd name="connsiteY31" fmla="*/ 1933409 h 3994919"/>
                  <a:gd name="connsiteX32" fmla="*/ 351429 w 2263837"/>
                  <a:gd name="connsiteY32" fmla="*/ 2181564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31" fmla="*/ 249240 w 2263837"/>
                  <a:gd name="connsiteY31" fmla="*/ 1933409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30" fmla="*/ 168951 w 2263837"/>
                  <a:gd name="connsiteY30" fmla="*/ 1604970 h 3994919"/>
                  <a:gd name="connsiteX0" fmla="*/ 110557 w 2263837"/>
                  <a:gd name="connsiteY0" fmla="*/ 2334836 h 3994919"/>
                  <a:gd name="connsiteX1" fmla="*/ 205446 w 2263837"/>
                  <a:gd name="connsiteY1" fmla="*/ 2261849 h 3994919"/>
                  <a:gd name="connsiteX2" fmla="*/ 117856 w 2263837"/>
                  <a:gd name="connsiteY2" fmla="*/ 2050188 h 3994919"/>
                  <a:gd name="connsiteX3" fmla="*/ 1070 w 2263837"/>
                  <a:gd name="connsiteY3" fmla="*/ 1641463 h 3994919"/>
                  <a:gd name="connsiteX4" fmla="*/ 190848 w 2263837"/>
                  <a:gd name="connsiteY4" fmla="*/ 1196245 h 3994919"/>
                  <a:gd name="connsiteX5" fmla="*/ 577702 w 2263837"/>
                  <a:gd name="connsiteY5" fmla="*/ 1174349 h 3994919"/>
                  <a:gd name="connsiteX6" fmla="*/ 760181 w 2263837"/>
                  <a:gd name="connsiteY6" fmla="*/ 1458997 h 3994919"/>
                  <a:gd name="connsiteX7" fmla="*/ 709087 w 2263837"/>
                  <a:gd name="connsiteY7" fmla="*/ 1962604 h 3994919"/>
                  <a:gd name="connsiteX8" fmla="*/ 672592 w 2263837"/>
                  <a:gd name="connsiteY8" fmla="*/ 2232655 h 3994919"/>
                  <a:gd name="connsiteX9" fmla="*/ 752882 w 2263837"/>
                  <a:gd name="connsiteY9" fmla="*/ 2371329 h 3994919"/>
                  <a:gd name="connsiteX10" fmla="*/ 1088642 w 2263837"/>
                  <a:gd name="connsiteY10" fmla="*/ 2393225 h 3994919"/>
                  <a:gd name="connsiteX11" fmla="*/ 1336813 w 2263837"/>
                  <a:gd name="connsiteY11" fmla="*/ 1889618 h 3994919"/>
                  <a:gd name="connsiteX12" fmla="*/ 1190830 w 2263837"/>
                  <a:gd name="connsiteY12" fmla="*/ 1035675 h 3994919"/>
                  <a:gd name="connsiteX13" fmla="*/ 1088642 w 2263837"/>
                  <a:gd name="connsiteY13" fmla="*/ 459081 h 3994919"/>
                  <a:gd name="connsiteX14" fmla="*/ 1278420 w 2263837"/>
                  <a:gd name="connsiteY14" fmla="*/ 6564 h 3994919"/>
                  <a:gd name="connsiteX15" fmla="*/ 1687172 w 2263837"/>
                  <a:gd name="connsiteY15" fmla="*/ 247420 h 3994919"/>
                  <a:gd name="connsiteX16" fmla="*/ 2037530 w 2263837"/>
                  <a:gd name="connsiteY16" fmla="*/ 999181 h 3994919"/>
                  <a:gd name="connsiteX17" fmla="*/ 2263804 w 2263837"/>
                  <a:gd name="connsiteY17" fmla="*/ 1984500 h 3994919"/>
                  <a:gd name="connsiteX18" fmla="*/ 2022933 w 2263837"/>
                  <a:gd name="connsiteY18" fmla="*/ 3269063 h 3994919"/>
                  <a:gd name="connsiteX19" fmla="*/ 1431702 w 2263837"/>
                  <a:gd name="connsiteY19" fmla="*/ 3977033 h 3994919"/>
                  <a:gd name="connsiteX20" fmla="*/ 1161634 w 2263837"/>
                  <a:gd name="connsiteY20" fmla="*/ 3750775 h 3994919"/>
                  <a:gd name="connsiteX21" fmla="*/ 1147035 w 2263837"/>
                  <a:gd name="connsiteY21" fmla="*/ 3400439 h 3994919"/>
                  <a:gd name="connsiteX22" fmla="*/ 1234625 w 2263837"/>
                  <a:gd name="connsiteY22" fmla="*/ 2926027 h 3994919"/>
                  <a:gd name="connsiteX23" fmla="*/ 1095941 w 2263837"/>
                  <a:gd name="connsiteY23" fmla="*/ 2677873 h 3994919"/>
                  <a:gd name="connsiteX24" fmla="*/ 767480 w 2263837"/>
                  <a:gd name="connsiteY24" fmla="*/ 2590289 h 3994919"/>
                  <a:gd name="connsiteX25" fmla="*/ 541206 w 2263837"/>
                  <a:gd name="connsiteY25" fmla="*/ 2283745 h 3994919"/>
                  <a:gd name="connsiteX26" fmla="*/ 606899 w 2263837"/>
                  <a:gd name="connsiteY26" fmla="*/ 1750943 h 3994919"/>
                  <a:gd name="connsiteX27" fmla="*/ 621499 w 2263837"/>
                  <a:gd name="connsiteY27" fmla="*/ 1539282 h 3994919"/>
                  <a:gd name="connsiteX28" fmla="*/ 541206 w 2263837"/>
                  <a:gd name="connsiteY28" fmla="*/ 1356816 h 3994919"/>
                  <a:gd name="connsiteX29" fmla="*/ 300335 w 2263837"/>
                  <a:gd name="connsiteY29" fmla="*/ 1334920 h 3994919"/>
                  <a:gd name="connsiteX0" fmla="*/ 205446 w 2263837"/>
                  <a:gd name="connsiteY0" fmla="*/ 2261849 h 3994919"/>
                  <a:gd name="connsiteX1" fmla="*/ 117856 w 2263837"/>
                  <a:gd name="connsiteY1" fmla="*/ 2050188 h 3994919"/>
                  <a:gd name="connsiteX2" fmla="*/ 1070 w 2263837"/>
                  <a:gd name="connsiteY2" fmla="*/ 1641463 h 3994919"/>
                  <a:gd name="connsiteX3" fmla="*/ 190848 w 2263837"/>
                  <a:gd name="connsiteY3" fmla="*/ 1196245 h 3994919"/>
                  <a:gd name="connsiteX4" fmla="*/ 577702 w 2263837"/>
                  <a:gd name="connsiteY4" fmla="*/ 1174349 h 3994919"/>
                  <a:gd name="connsiteX5" fmla="*/ 760181 w 2263837"/>
                  <a:gd name="connsiteY5" fmla="*/ 1458997 h 3994919"/>
                  <a:gd name="connsiteX6" fmla="*/ 709087 w 2263837"/>
                  <a:gd name="connsiteY6" fmla="*/ 1962604 h 3994919"/>
                  <a:gd name="connsiteX7" fmla="*/ 672592 w 2263837"/>
                  <a:gd name="connsiteY7" fmla="*/ 2232655 h 3994919"/>
                  <a:gd name="connsiteX8" fmla="*/ 752882 w 2263837"/>
                  <a:gd name="connsiteY8" fmla="*/ 2371329 h 3994919"/>
                  <a:gd name="connsiteX9" fmla="*/ 1088642 w 2263837"/>
                  <a:gd name="connsiteY9" fmla="*/ 2393225 h 3994919"/>
                  <a:gd name="connsiteX10" fmla="*/ 1336813 w 2263837"/>
                  <a:gd name="connsiteY10" fmla="*/ 1889618 h 3994919"/>
                  <a:gd name="connsiteX11" fmla="*/ 1190830 w 2263837"/>
                  <a:gd name="connsiteY11" fmla="*/ 1035675 h 3994919"/>
                  <a:gd name="connsiteX12" fmla="*/ 1088642 w 2263837"/>
                  <a:gd name="connsiteY12" fmla="*/ 459081 h 3994919"/>
                  <a:gd name="connsiteX13" fmla="*/ 1278420 w 2263837"/>
                  <a:gd name="connsiteY13" fmla="*/ 6564 h 3994919"/>
                  <a:gd name="connsiteX14" fmla="*/ 1687172 w 2263837"/>
                  <a:gd name="connsiteY14" fmla="*/ 247420 h 3994919"/>
                  <a:gd name="connsiteX15" fmla="*/ 2037530 w 2263837"/>
                  <a:gd name="connsiteY15" fmla="*/ 999181 h 3994919"/>
                  <a:gd name="connsiteX16" fmla="*/ 2263804 w 2263837"/>
                  <a:gd name="connsiteY16" fmla="*/ 1984500 h 3994919"/>
                  <a:gd name="connsiteX17" fmla="*/ 2022933 w 2263837"/>
                  <a:gd name="connsiteY17" fmla="*/ 3269063 h 3994919"/>
                  <a:gd name="connsiteX18" fmla="*/ 1431702 w 2263837"/>
                  <a:gd name="connsiteY18" fmla="*/ 3977033 h 3994919"/>
                  <a:gd name="connsiteX19" fmla="*/ 1161634 w 2263837"/>
                  <a:gd name="connsiteY19" fmla="*/ 3750775 h 3994919"/>
                  <a:gd name="connsiteX20" fmla="*/ 1147035 w 2263837"/>
                  <a:gd name="connsiteY20" fmla="*/ 3400439 h 3994919"/>
                  <a:gd name="connsiteX21" fmla="*/ 1234625 w 2263837"/>
                  <a:gd name="connsiteY21" fmla="*/ 2926027 h 3994919"/>
                  <a:gd name="connsiteX22" fmla="*/ 1095941 w 2263837"/>
                  <a:gd name="connsiteY22" fmla="*/ 2677873 h 3994919"/>
                  <a:gd name="connsiteX23" fmla="*/ 767480 w 2263837"/>
                  <a:gd name="connsiteY23" fmla="*/ 2590289 h 3994919"/>
                  <a:gd name="connsiteX24" fmla="*/ 541206 w 2263837"/>
                  <a:gd name="connsiteY24" fmla="*/ 2283745 h 3994919"/>
                  <a:gd name="connsiteX25" fmla="*/ 606899 w 2263837"/>
                  <a:gd name="connsiteY25" fmla="*/ 1750943 h 3994919"/>
                  <a:gd name="connsiteX26" fmla="*/ 621499 w 2263837"/>
                  <a:gd name="connsiteY26" fmla="*/ 1539282 h 3994919"/>
                  <a:gd name="connsiteX27" fmla="*/ 541206 w 2263837"/>
                  <a:gd name="connsiteY27" fmla="*/ 1356816 h 3994919"/>
                  <a:gd name="connsiteX28" fmla="*/ 300335 w 2263837"/>
                  <a:gd name="connsiteY28" fmla="*/ 1334920 h 3994919"/>
                  <a:gd name="connsiteX0" fmla="*/ 117856 w 2263837"/>
                  <a:gd name="connsiteY0" fmla="*/ 2050188 h 3994919"/>
                  <a:gd name="connsiteX1" fmla="*/ 1070 w 2263837"/>
                  <a:gd name="connsiteY1" fmla="*/ 1641463 h 3994919"/>
                  <a:gd name="connsiteX2" fmla="*/ 190848 w 2263837"/>
                  <a:gd name="connsiteY2" fmla="*/ 1196245 h 3994919"/>
                  <a:gd name="connsiteX3" fmla="*/ 577702 w 2263837"/>
                  <a:gd name="connsiteY3" fmla="*/ 1174349 h 3994919"/>
                  <a:gd name="connsiteX4" fmla="*/ 760181 w 2263837"/>
                  <a:gd name="connsiteY4" fmla="*/ 1458997 h 3994919"/>
                  <a:gd name="connsiteX5" fmla="*/ 709087 w 2263837"/>
                  <a:gd name="connsiteY5" fmla="*/ 1962604 h 3994919"/>
                  <a:gd name="connsiteX6" fmla="*/ 672592 w 2263837"/>
                  <a:gd name="connsiteY6" fmla="*/ 2232655 h 3994919"/>
                  <a:gd name="connsiteX7" fmla="*/ 752882 w 2263837"/>
                  <a:gd name="connsiteY7" fmla="*/ 2371329 h 3994919"/>
                  <a:gd name="connsiteX8" fmla="*/ 1088642 w 2263837"/>
                  <a:gd name="connsiteY8" fmla="*/ 2393225 h 3994919"/>
                  <a:gd name="connsiteX9" fmla="*/ 1336813 w 2263837"/>
                  <a:gd name="connsiteY9" fmla="*/ 1889618 h 3994919"/>
                  <a:gd name="connsiteX10" fmla="*/ 1190830 w 2263837"/>
                  <a:gd name="connsiteY10" fmla="*/ 1035675 h 3994919"/>
                  <a:gd name="connsiteX11" fmla="*/ 1088642 w 2263837"/>
                  <a:gd name="connsiteY11" fmla="*/ 459081 h 3994919"/>
                  <a:gd name="connsiteX12" fmla="*/ 1278420 w 2263837"/>
                  <a:gd name="connsiteY12" fmla="*/ 6564 h 3994919"/>
                  <a:gd name="connsiteX13" fmla="*/ 1687172 w 2263837"/>
                  <a:gd name="connsiteY13" fmla="*/ 247420 h 3994919"/>
                  <a:gd name="connsiteX14" fmla="*/ 2037530 w 2263837"/>
                  <a:gd name="connsiteY14" fmla="*/ 999181 h 3994919"/>
                  <a:gd name="connsiteX15" fmla="*/ 2263804 w 2263837"/>
                  <a:gd name="connsiteY15" fmla="*/ 1984500 h 3994919"/>
                  <a:gd name="connsiteX16" fmla="*/ 2022933 w 2263837"/>
                  <a:gd name="connsiteY16" fmla="*/ 3269063 h 3994919"/>
                  <a:gd name="connsiteX17" fmla="*/ 1431702 w 2263837"/>
                  <a:gd name="connsiteY17" fmla="*/ 3977033 h 3994919"/>
                  <a:gd name="connsiteX18" fmla="*/ 1161634 w 2263837"/>
                  <a:gd name="connsiteY18" fmla="*/ 3750775 h 3994919"/>
                  <a:gd name="connsiteX19" fmla="*/ 1147035 w 2263837"/>
                  <a:gd name="connsiteY19" fmla="*/ 3400439 h 3994919"/>
                  <a:gd name="connsiteX20" fmla="*/ 1234625 w 2263837"/>
                  <a:gd name="connsiteY20" fmla="*/ 2926027 h 3994919"/>
                  <a:gd name="connsiteX21" fmla="*/ 1095941 w 2263837"/>
                  <a:gd name="connsiteY21" fmla="*/ 2677873 h 3994919"/>
                  <a:gd name="connsiteX22" fmla="*/ 767480 w 2263837"/>
                  <a:gd name="connsiteY22" fmla="*/ 2590289 h 3994919"/>
                  <a:gd name="connsiteX23" fmla="*/ 541206 w 2263837"/>
                  <a:gd name="connsiteY23" fmla="*/ 2283745 h 3994919"/>
                  <a:gd name="connsiteX24" fmla="*/ 606899 w 2263837"/>
                  <a:gd name="connsiteY24" fmla="*/ 1750943 h 3994919"/>
                  <a:gd name="connsiteX25" fmla="*/ 621499 w 2263837"/>
                  <a:gd name="connsiteY25" fmla="*/ 1539282 h 3994919"/>
                  <a:gd name="connsiteX26" fmla="*/ 541206 w 2263837"/>
                  <a:gd name="connsiteY26" fmla="*/ 1356816 h 3994919"/>
                  <a:gd name="connsiteX27" fmla="*/ 300335 w 2263837"/>
                  <a:gd name="connsiteY27" fmla="*/ 1334920 h 3994919"/>
                  <a:gd name="connsiteX0" fmla="*/ 0 w 2262767"/>
                  <a:gd name="connsiteY0" fmla="*/ 1641463 h 3994919"/>
                  <a:gd name="connsiteX1" fmla="*/ 189778 w 2262767"/>
                  <a:gd name="connsiteY1" fmla="*/ 1196245 h 3994919"/>
                  <a:gd name="connsiteX2" fmla="*/ 576632 w 2262767"/>
                  <a:gd name="connsiteY2" fmla="*/ 1174349 h 3994919"/>
                  <a:gd name="connsiteX3" fmla="*/ 759111 w 2262767"/>
                  <a:gd name="connsiteY3" fmla="*/ 1458997 h 3994919"/>
                  <a:gd name="connsiteX4" fmla="*/ 708017 w 2262767"/>
                  <a:gd name="connsiteY4" fmla="*/ 1962604 h 3994919"/>
                  <a:gd name="connsiteX5" fmla="*/ 671522 w 2262767"/>
                  <a:gd name="connsiteY5" fmla="*/ 2232655 h 3994919"/>
                  <a:gd name="connsiteX6" fmla="*/ 751812 w 2262767"/>
                  <a:gd name="connsiteY6" fmla="*/ 2371329 h 3994919"/>
                  <a:gd name="connsiteX7" fmla="*/ 1087572 w 2262767"/>
                  <a:gd name="connsiteY7" fmla="*/ 2393225 h 3994919"/>
                  <a:gd name="connsiteX8" fmla="*/ 1335743 w 2262767"/>
                  <a:gd name="connsiteY8" fmla="*/ 1889618 h 3994919"/>
                  <a:gd name="connsiteX9" fmla="*/ 1189760 w 2262767"/>
                  <a:gd name="connsiteY9" fmla="*/ 1035675 h 3994919"/>
                  <a:gd name="connsiteX10" fmla="*/ 1087572 w 2262767"/>
                  <a:gd name="connsiteY10" fmla="*/ 459081 h 3994919"/>
                  <a:gd name="connsiteX11" fmla="*/ 1277350 w 2262767"/>
                  <a:gd name="connsiteY11" fmla="*/ 6564 h 3994919"/>
                  <a:gd name="connsiteX12" fmla="*/ 1686102 w 2262767"/>
                  <a:gd name="connsiteY12" fmla="*/ 247420 h 3994919"/>
                  <a:gd name="connsiteX13" fmla="*/ 2036460 w 2262767"/>
                  <a:gd name="connsiteY13" fmla="*/ 999181 h 3994919"/>
                  <a:gd name="connsiteX14" fmla="*/ 2262734 w 2262767"/>
                  <a:gd name="connsiteY14" fmla="*/ 1984500 h 3994919"/>
                  <a:gd name="connsiteX15" fmla="*/ 2021863 w 2262767"/>
                  <a:gd name="connsiteY15" fmla="*/ 3269063 h 3994919"/>
                  <a:gd name="connsiteX16" fmla="*/ 1430632 w 2262767"/>
                  <a:gd name="connsiteY16" fmla="*/ 3977033 h 3994919"/>
                  <a:gd name="connsiteX17" fmla="*/ 1160564 w 2262767"/>
                  <a:gd name="connsiteY17" fmla="*/ 3750775 h 3994919"/>
                  <a:gd name="connsiteX18" fmla="*/ 1145965 w 2262767"/>
                  <a:gd name="connsiteY18" fmla="*/ 3400439 h 3994919"/>
                  <a:gd name="connsiteX19" fmla="*/ 1233555 w 2262767"/>
                  <a:gd name="connsiteY19" fmla="*/ 2926027 h 3994919"/>
                  <a:gd name="connsiteX20" fmla="*/ 1094871 w 2262767"/>
                  <a:gd name="connsiteY20" fmla="*/ 2677873 h 3994919"/>
                  <a:gd name="connsiteX21" fmla="*/ 766410 w 2262767"/>
                  <a:gd name="connsiteY21" fmla="*/ 2590289 h 3994919"/>
                  <a:gd name="connsiteX22" fmla="*/ 540136 w 2262767"/>
                  <a:gd name="connsiteY22" fmla="*/ 2283745 h 3994919"/>
                  <a:gd name="connsiteX23" fmla="*/ 605829 w 2262767"/>
                  <a:gd name="connsiteY23" fmla="*/ 1750943 h 3994919"/>
                  <a:gd name="connsiteX24" fmla="*/ 620429 w 2262767"/>
                  <a:gd name="connsiteY24" fmla="*/ 1539282 h 3994919"/>
                  <a:gd name="connsiteX25" fmla="*/ 540136 w 2262767"/>
                  <a:gd name="connsiteY25" fmla="*/ 1356816 h 3994919"/>
                  <a:gd name="connsiteX26" fmla="*/ 299265 w 2262767"/>
                  <a:gd name="connsiteY26" fmla="*/ 1334920 h 3994919"/>
                  <a:gd name="connsiteX0" fmla="*/ 0 w 2072989"/>
                  <a:gd name="connsiteY0" fmla="*/ 1196245 h 3994919"/>
                  <a:gd name="connsiteX1" fmla="*/ 386854 w 2072989"/>
                  <a:gd name="connsiteY1" fmla="*/ 1174349 h 3994919"/>
                  <a:gd name="connsiteX2" fmla="*/ 569333 w 2072989"/>
                  <a:gd name="connsiteY2" fmla="*/ 1458997 h 3994919"/>
                  <a:gd name="connsiteX3" fmla="*/ 518239 w 2072989"/>
                  <a:gd name="connsiteY3" fmla="*/ 1962604 h 3994919"/>
                  <a:gd name="connsiteX4" fmla="*/ 481744 w 2072989"/>
                  <a:gd name="connsiteY4" fmla="*/ 2232655 h 3994919"/>
                  <a:gd name="connsiteX5" fmla="*/ 562034 w 2072989"/>
                  <a:gd name="connsiteY5" fmla="*/ 2371329 h 3994919"/>
                  <a:gd name="connsiteX6" fmla="*/ 897794 w 2072989"/>
                  <a:gd name="connsiteY6" fmla="*/ 2393225 h 3994919"/>
                  <a:gd name="connsiteX7" fmla="*/ 1145965 w 2072989"/>
                  <a:gd name="connsiteY7" fmla="*/ 1889618 h 3994919"/>
                  <a:gd name="connsiteX8" fmla="*/ 999982 w 2072989"/>
                  <a:gd name="connsiteY8" fmla="*/ 1035675 h 3994919"/>
                  <a:gd name="connsiteX9" fmla="*/ 897794 w 2072989"/>
                  <a:gd name="connsiteY9" fmla="*/ 459081 h 3994919"/>
                  <a:gd name="connsiteX10" fmla="*/ 1087572 w 2072989"/>
                  <a:gd name="connsiteY10" fmla="*/ 6564 h 3994919"/>
                  <a:gd name="connsiteX11" fmla="*/ 1496324 w 2072989"/>
                  <a:gd name="connsiteY11" fmla="*/ 247420 h 3994919"/>
                  <a:gd name="connsiteX12" fmla="*/ 1846682 w 2072989"/>
                  <a:gd name="connsiteY12" fmla="*/ 999181 h 3994919"/>
                  <a:gd name="connsiteX13" fmla="*/ 2072956 w 2072989"/>
                  <a:gd name="connsiteY13" fmla="*/ 1984500 h 3994919"/>
                  <a:gd name="connsiteX14" fmla="*/ 1832085 w 2072989"/>
                  <a:gd name="connsiteY14" fmla="*/ 3269063 h 3994919"/>
                  <a:gd name="connsiteX15" fmla="*/ 1240854 w 2072989"/>
                  <a:gd name="connsiteY15" fmla="*/ 3977033 h 3994919"/>
                  <a:gd name="connsiteX16" fmla="*/ 970786 w 2072989"/>
                  <a:gd name="connsiteY16" fmla="*/ 3750775 h 3994919"/>
                  <a:gd name="connsiteX17" fmla="*/ 956187 w 2072989"/>
                  <a:gd name="connsiteY17" fmla="*/ 3400439 h 3994919"/>
                  <a:gd name="connsiteX18" fmla="*/ 1043777 w 2072989"/>
                  <a:gd name="connsiteY18" fmla="*/ 2926027 h 3994919"/>
                  <a:gd name="connsiteX19" fmla="*/ 905093 w 2072989"/>
                  <a:gd name="connsiteY19" fmla="*/ 2677873 h 3994919"/>
                  <a:gd name="connsiteX20" fmla="*/ 576632 w 2072989"/>
                  <a:gd name="connsiteY20" fmla="*/ 2590289 h 3994919"/>
                  <a:gd name="connsiteX21" fmla="*/ 350358 w 2072989"/>
                  <a:gd name="connsiteY21" fmla="*/ 2283745 h 3994919"/>
                  <a:gd name="connsiteX22" fmla="*/ 416051 w 2072989"/>
                  <a:gd name="connsiteY22" fmla="*/ 1750943 h 3994919"/>
                  <a:gd name="connsiteX23" fmla="*/ 430651 w 2072989"/>
                  <a:gd name="connsiteY23" fmla="*/ 1539282 h 3994919"/>
                  <a:gd name="connsiteX24" fmla="*/ 350358 w 2072989"/>
                  <a:gd name="connsiteY24" fmla="*/ 1356816 h 3994919"/>
                  <a:gd name="connsiteX25" fmla="*/ 109487 w 2072989"/>
                  <a:gd name="connsiteY25" fmla="*/ 1334920 h 3994919"/>
                  <a:gd name="connsiteX0" fmla="*/ 277367 w 1963502"/>
                  <a:gd name="connsiteY0" fmla="*/ 1174349 h 3994919"/>
                  <a:gd name="connsiteX1" fmla="*/ 459846 w 1963502"/>
                  <a:gd name="connsiteY1" fmla="*/ 1458997 h 3994919"/>
                  <a:gd name="connsiteX2" fmla="*/ 408752 w 1963502"/>
                  <a:gd name="connsiteY2" fmla="*/ 1962604 h 3994919"/>
                  <a:gd name="connsiteX3" fmla="*/ 372257 w 1963502"/>
                  <a:gd name="connsiteY3" fmla="*/ 2232655 h 3994919"/>
                  <a:gd name="connsiteX4" fmla="*/ 452547 w 1963502"/>
                  <a:gd name="connsiteY4" fmla="*/ 2371329 h 3994919"/>
                  <a:gd name="connsiteX5" fmla="*/ 788307 w 1963502"/>
                  <a:gd name="connsiteY5" fmla="*/ 2393225 h 3994919"/>
                  <a:gd name="connsiteX6" fmla="*/ 1036478 w 1963502"/>
                  <a:gd name="connsiteY6" fmla="*/ 1889618 h 3994919"/>
                  <a:gd name="connsiteX7" fmla="*/ 890495 w 1963502"/>
                  <a:gd name="connsiteY7" fmla="*/ 1035675 h 3994919"/>
                  <a:gd name="connsiteX8" fmla="*/ 788307 w 1963502"/>
                  <a:gd name="connsiteY8" fmla="*/ 459081 h 3994919"/>
                  <a:gd name="connsiteX9" fmla="*/ 978085 w 1963502"/>
                  <a:gd name="connsiteY9" fmla="*/ 6564 h 3994919"/>
                  <a:gd name="connsiteX10" fmla="*/ 1386837 w 1963502"/>
                  <a:gd name="connsiteY10" fmla="*/ 247420 h 3994919"/>
                  <a:gd name="connsiteX11" fmla="*/ 1737195 w 1963502"/>
                  <a:gd name="connsiteY11" fmla="*/ 999181 h 3994919"/>
                  <a:gd name="connsiteX12" fmla="*/ 1963469 w 1963502"/>
                  <a:gd name="connsiteY12" fmla="*/ 1984500 h 3994919"/>
                  <a:gd name="connsiteX13" fmla="*/ 1722598 w 1963502"/>
                  <a:gd name="connsiteY13" fmla="*/ 3269063 h 3994919"/>
                  <a:gd name="connsiteX14" fmla="*/ 1131367 w 1963502"/>
                  <a:gd name="connsiteY14" fmla="*/ 3977033 h 3994919"/>
                  <a:gd name="connsiteX15" fmla="*/ 861299 w 1963502"/>
                  <a:gd name="connsiteY15" fmla="*/ 3750775 h 3994919"/>
                  <a:gd name="connsiteX16" fmla="*/ 846700 w 1963502"/>
                  <a:gd name="connsiteY16" fmla="*/ 3400439 h 3994919"/>
                  <a:gd name="connsiteX17" fmla="*/ 934290 w 1963502"/>
                  <a:gd name="connsiteY17" fmla="*/ 2926027 h 3994919"/>
                  <a:gd name="connsiteX18" fmla="*/ 795606 w 1963502"/>
                  <a:gd name="connsiteY18" fmla="*/ 2677873 h 3994919"/>
                  <a:gd name="connsiteX19" fmla="*/ 467145 w 1963502"/>
                  <a:gd name="connsiteY19" fmla="*/ 2590289 h 3994919"/>
                  <a:gd name="connsiteX20" fmla="*/ 240871 w 1963502"/>
                  <a:gd name="connsiteY20" fmla="*/ 2283745 h 3994919"/>
                  <a:gd name="connsiteX21" fmla="*/ 306564 w 1963502"/>
                  <a:gd name="connsiteY21" fmla="*/ 1750943 h 3994919"/>
                  <a:gd name="connsiteX22" fmla="*/ 321164 w 1963502"/>
                  <a:gd name="connsiteY22" fmla="*/ 1539282 h 3994919"/>
                  <a:gd name="connsiteX23" fmla="*/ 240871 w 1963502"/>
                  <a:gd name="connsiteY23" fmla="*/ 1356816 h 3994919"/>
                  <a:gd name="connsiteX24" fmla="*/ 0 w 1963502"/>
                  <a:gd name="connsiteY24" fmla="*/ 1334920 h 3994919"/>
                  <a:gd name="connsiteX0" fmla="*/ 459846 w 1963502"/>
                  <a:gd name="connsiteY0" fmla="*/ 1458997 h 3994919"/>
                  <a:gd name="connsiteX1" fmla="*/ 408752 w 1963502"/>
                  <a:gd name="connsiteY1" fmla="*/ 1962604 h 3994919"/>
                  <a:gd name="connsiteX2" fmla="*/ 372257 w 1963502"/>
                  <a:gd name="connsiteY2" fmla="*/ 2232655 h 3994919"/>
                  <a:gd name="connsiteX3" fmla="*/ 452547 w 1963502"/>
                  <a:gd name="connsiteY3" fmla="*/ 2371329 h 3994919"/>
                  <a:gd name="connsiteX4" fmla="*/ 788307 w 1963502"/>
                  <a:gd name="connsiteY4" fmla="*/ 2393225 h 3994919"/>
                  <a:gd name="connsiteX5" fmla="*/ 1036478 w 1963502"/>
                  <a:gd name="connsiteY5" fmla="*/ 1889618 h 3994919"/>
                  <a:gd name="connsiteX6" fmla="*/ 890495 w 1963502"/>
                  <a:gd name="connsiteY6" fmla="*/ 1035675 h 3994919"/>
                  <a:gd name="connsiteX7" fmla="*/ 788307 w 1963502"/>
                  <a:gd name="connsiteY7" fmla="*/ 459081 h 3994919"/>
                  <a:gd name="connsiteX8" fmla="*/ 978085 w 1963502"/>
                  <a:gd name="connsiteY8" fmla="*/ 6564 h 3994919"/>
                  <a:gd name="connsiteX9" fmla="*/ 1386837 w 1963502"/>
                  <a:gd name="connsiteY9" fmla="*/ 247420 h 3994919"/>
                  <a:gd name="connsiteX10" fmla="*/ 1737195 w 1963502"/>
                  <a:gd name="connsiteY10" fmla="*/ 999181 h 3994919"/>
                  <a:gd name="connsiteX11" fmla="*/ 1963469 w 1963502"/>
                  <a:gd name="connsiteY11" fmla="*/ 1984500 h 3994919"/>
                  <a:gd name="connsiteX12" fmla="*/ 1722598 w 1963502"/>
                  <a:gd name="connsiteY12" fmla="*/ 3269063 h 3994919"/>
                  <a:gd name="connsiteX13" fmla="*/ 1131367 w 1963502"/>
                  <a:gd name="connsiteY13" fmla="*/ 3977033 h 3994919"/>
                  <a:gd name="connsiteX14" fmla="*/ 861299 w 1963502"/>
                  <a:gd name="connsiteY14" fmla="*/ 3750775 h 3994919"/>
                  <a:gd name="connsiteX15" fmla="*/ 846700 w 1963502"/>
                  <a:gd name="connsiteY15" fmla="*/ 3400439 h 3994919"/>
                  <a:gd name="connsiteX16" fmla="*/ 934290 w 1963502"/>
                  <a:gd name="connsiteY16" fmla="*/ 2926027 h 3994919"/>
                  <a:gd name="connsiteX17" fmla="*/ 795606 w 1963502"/>
                  <a:gd name="connsiteY17" fmla="*/ 2677873 h 3994919"/>
                  <a:gd name="connsiteX18" fmla="*/ 467145 w 1963502"/>
                  <a:gd name="connsiteY18" fmla="*/ 2590289 h 3994919"/>
                  <a:gd name="connsiteX19" fmla="*/ 240871 w 1963502"/>
                  <a:gd name="connsiteY19" fmla="*/ 2283745 h 3994919"/>
                  <a:gd name="connsiteX20" fmla="*/ 306564 w 1963502"/>
                  <a:gd name="connsiteY20" fmla="*/ 1750943 h 3994919"/>
                  <a:gd name="connsiteX21" fmla="*/ 321164 w 1963502"/>
                  <a:gd name="connsiteY21" fmla="*/ 1539282 h 3994919"/>
                  <a:gd name="connsiteX22" fmla="*/ 240871 w 1963502"/>
                  <a:gd name="connsiteY22" fmla="*/ 1356816 h 3994919"/>
                  <a:gd name="connsiteX23" fmla="*/ 0 w 1963502"/>
                  <a:gd name="connsiteY23" fmla="*/ 1334920 h 3994919"/>
                  <a:gd name="connsiteX0" fmla="*/ 408752 w 1963502"/>
                  <a:gd name="connsiteY0" fmla="*/ 1962604 h 3994919"/>
                  <a:gd name="connsiteX1" fmla="*/ 372257 w 1963502"/>
                  <a:gd name="connsiteY1" fmla="*/ 2232655 h 3994919"/>
                  <a:gd name="connsiteX2" fmla="*/ 452547 w 1963502"/>
                  <a:gd name="connsiteY2" fmla="*/ 2371329 h 3994919"/>
                  <a:gd name="connsiteX3" fmla="*/ 788307 w 1963502"/>
                  <a:gd name="connsiteY3" fmla="*/ 2393225 h 3994919"/>
                  <a:gd name="connsiteX4" fmla="*/ 1036478 w 1963502"/>
                  <a:gd name="connsiteY4" fmla="*/ 1889618 h 3994919"/>
                  <a:gd name="connsiteX5" fmla="*/ 890495 w 1963502"/>
                  <a:gd name="connsiteY5" fmla="*/ 1035675 h 3994919"/>
                  <a:gd name="connsiteX6" fmla="*/ 788307 w 1963502"/>
                  <a:gd name="connsiteY6" fmla="*/ 459081 h 3994919"/>
                  <a:gd name="connsiteX7" fmla="*/ 978085 w 1963502"/>
                  <a:gd name="connsiteY7" fmla="*/ 6564 h 3994919"/>
                  <a:gd name="connsiteX8" fmla="*/ 1386837 w 1963502"/>
                  <a:gd name="connsiteY8" fmla="*/ 247420 h 3994919"/>
                  <a:gd name="connsiteX9" fmla="*/ 1737195 w 1963502"/>
                  <a:gd name="connsiteY9" fmla="*/ 999181 h 3994919"/>
                  <a:gd name="connsiteX10" fmla="*/ 1963469 w 1963502"/>
                  <a:gd name="connsiteY10" fmla="*/ 1984500 h 3994919"/>
                  <a:gd name="connsiteX11" fmla="*/ 1722598 w 1963502"/>
                  <a:gd name="connsiteY11" fmla="*/ 3269063 h 3994919"/>
                  <a:gd name="connsiteX12" fmla="*/ 1131367 w 1963502"/>
                  <a:gd name="connsiteY12" fmla="*/ 3977033 h 3994919"/>
                  <a:gd name="connsiteX13" fmla="*/ 861299 w 1963502"/>
                  <a:gd name="connsiteY13" fmla="*/ 3750775 h 3994919"/>
                  <a:gd name="connsiteX14" fmla="*/ 846700 w 1963502"/>
                  <a:gd name="connsiteY14" fmla="*/ 3400439 h 3994919"/>
                  <a:gd name="connsiteX15" fmla="*/ 934290 w 1963502"/>
                  <a:gd name="connsiteY15" fmla="*/ 2926027 h 3994919"/>
                  <a:gd name="connsiteX16" fmla="*/ 795606 w 1963502"/>
                  <a:gd name="connsiteY16" fmla="*/ 2677873 h 3994919"/>
                  <a:gd name="connsiteX17" fmla="*/ 467145 w 1963502"/>
                  <a:gd name="connsiteY17" fmla="*/ 2590289 h 3994919"/>
                  <a:gd name="connsiteX18" fmla="*/ 240871 w 1963502"/>
                  <a:gd name="connsiteY18" fmla="*/ 2283745 h 3994919"/>
                  <a:gd name="connsiteX19" fmla="*/ 306564 w 1963502"/>
                  <a:gd name="connsiteY19" fmla="*/ 1750943 h 3994919"/>
                  <a:gd name="connsiteX20" fmla="*/ 321164 w 1963502"/>
                  <a:gd name="connsiteY20" fmla="*/ 1539282 h 3994919"/>
                  <a:gd name="connsiteX21" fmla="*/ 240871 w 1963502"/>
                  <a:gd name="connsiteY21" fmla="*/ 1356816 h 3994919"/>
                  <a:gd name="connsiteX22" fmla="*/ 0 w 1963502"/>
                  <a:gd name="connsiteY22" fmla="*/ 1334920 h 3994919"/>
                  <a:gd name="connsiteX0" fmla="*/ 372257 w 1963502"/>
                  <a:gd name="connsiteY0" fmla="*/ 2232655 h 3994919"/>
                  <a:gd name="connsiteX1" fmla="*/ 452547 w 1963502"/>
                  <a:gd name="connsiteY1" fmla="*/ 2371329 h 3994919"/>
                  <a:gd name="connsiteX2" fmla="*/ 788307 w 1963502"/>
                  <a:gd name="connsiteY2" fmla="*/ 2393225 h 3994919"/>
                  <a:gd name="connsiteX3" fmla="*/ 1036478 w 1963502"/>
                  <a:gd name="connsiteY3" fmla="*/ 1889618 h 3994919"/>
                  <a:gd name="connsiteX4" fmla="*/ 890495 w 1963502"/>
                  <a:gd name="connsiteY4" fmla="*/ 1035675 h 3994919"/>
                  <a:gd name="connsiteX5" fmla="*/ 788307 w 1963502"/>
                  <a:gd name="connsiteY5" fmla="*/ 459081 h 3994919"/>
                  <a:gd name="connsiteX6" fmla="*/ 978085 w 1963502"/>
                  <a:gd name="connsiteY6" fmla="*/ 6564 h 3994919"/>
                  <a:gd name="connsiteX7" fmla="*/ 1386837 w 1963502"/>
                  <a:gd name="connsiteY7" fmla="*/ 247420 h 3994919"/>
                  <a:gd name="connsiteX8" fmla="*/ 1737195 w 1963502"/>
                  <a:gd name="connsiteY8" fmla="*/ 999181 h 3994919"/>
                  <a:gd name="connsiteX9" fmla="*/ 1963469 w 1963502"/>
                  <a:gd name="connsiteY9" fmla="*/ 1984500 h 3994919"/>
                  <a:gd name="connsiteX10" fmla="*/ 1722598 w 1963502"/>
                  <a:gd name="connsiteY10" fmla="*/ 3269063 h 3994919"/>
                  <a:gd name="connsiteX11" fmla="*/ 1131367 w 1963502"/>
                  <a:gd name="connsiteY11" fmla="*/ 3977033 h 3994919"/>
                  <a:gd name="connsiteX12" fmla="*/ 861299 w 1963502"/>
                  <a:gd name="connsiteY12" fmla="*/ 3750775 h 3994919"/>
                  <a:gd name="connsiteX13" fmla="*/ 846700 w 1963502"/>
                  <a:gd name="connsiteY13" fmla="*/ 3400439 h 3994919"/>
                  <a:gd name="connsiteX14" fmla="*/ 934290 w 1963502"/>
                  <a:gd name="connsiteY14" fmla="*/ 2926027 h 3994919"/>
                  <a:gd name="connsiteX15" fmla="*/ 795606 w 1963502"/>
                  <a:gd name="connsiteY15" fmla="*/ 2677873 h 3994919"/>
                  <a:gd name="connsiteX16" fmla="*/ 467145 w 1963502"/>
                  <a:gd name="connsiteY16" fmla="*/ 2590289 h 3994919"/>
                  <a:gd name="connsiteX17" fmla="*/ 240871 w 1963502"/>
                  <a:gd name="connsiteY17" fmla="*/ 2283745 h 3994919"/>
                  <a:gd name="connsiteX18" fmla="*/ 306564 w 1963502"/>
                  <a:gd name="connsiteY18" fmla="*/ 1750943 h 3994919"/>
                  <a:gd name="connsiteX19" fmla="*/ 321164 w 1963502"/>
                  <a:gd name="connsiteY19" fmla="*/ 1539282 h 3994919"/>
                  <a:gd name="connsiteX20" fmla="*/ 240871 w 1963502"/>
                  <a:gd name="connsiteY20" fmla="*/ 1356816 h 3994919"/>
                  <a:gd name="connsiteX21" fmla="*/ 0 w 1963502"/>
                  <a:gd name="connsiteY21" fmla="*/ 1334920 h 3994919"/>
                  <a:gd name="connsiteX0" fmla="*/ 136877 w 1728122"/>
                  <a:gd name="connsiteY0" fmla="*/ 2232655 h 3994919"/>
                  <a:gd name="connsiteX1" fmla="*/ 217167 w 1728122"/>
                  <a:gd name="connsiteY1" fmla="*/ 2371329 h 3994919"/>
                  <a:gd name="connsiteX2" fmla="*/ 552927 w 1728122"/>
                  <a:gd name="connsiteY2" fmla="*/ 2393225 h 3994919"/>
                  <a:gd name="connsiteX3" fmla="*/ 801098 w 1728122"/>
                  <a:gd name="connsiteY3" fmla="*/ 1889618 h 3994919"/>
                  <a:gd name="connsiteX4" fmla="*/ 655115 w 1728122"/>
                  <a:gd name="connsiteY4" fmla="*/ 1035675 h 3994919"/>
                  <a:gd name="connsiteX5" fmla="*/ 552927 w 1728122"/>
                  <a:gd name="connsiteY5" fmla="*/ 459081 h 3994919"/>
                  <a:gd name="connsiteX6" fmla="*/ 742705 w 1728122"/>
                  <a:gd name="connsiteY6" fmla="*/ 6564 h 3994919"/>
                  <a:gd name="connsiteX7" fmla="*/ 1151457 w 1728122"/>
                  <a:gd name="connsiteY7" fmla="*/ 247420 h 3994919"/>
                  <a:gd name="connsiteX8" fmla="*/ 1501815 w 1728122"/>
                  <a:gd name="connsiteY8" fmla="*/ 999181 h 3994919"/>
                  <a:gd name="connsiteX9" fmla="*/ 1728089 w 1728122"/>
                  <a:gd name="connsiteY9" fmla="*/ 1984500 h 3994919"/>
                  <a:gd name="connsiteX10" fmla="*/ 1487218 w 1728122"/>
                  <a:gd name="connsiteY10" fmla="*/ 3269063 h 3994919"/>
                  <a:gd name="connsiteX11" fmla="*/ 895987 w 1728122"/>
                  <a:gd name="connsiteY11" fmla="*/ 3977033 h 3994919"/>
                  <a:gd name="connsiteX12" fmla="*/ 625919 w 1728122"/>
                  <a:gd name="connsiteY12" fmla="*/ 3750775 h 3994919"/>
                  <a:gd name="connsiteX13" fmla="*/ 611320 w 1728122"/>
                  <a:gd name="connsiteY13" fmla="*/ 3400439 h 3994919"/>
                  <a:gd name="connsiteX14" fmla="*/ 698910 w 1728122"/>
                  <a:gd name="connsiteY14" fmla="*/ 2926027 h 3994919"/>
                  <a:gd name="connsiteX15" fmla="*/ 560226 w 1728122"/>
                  <a:gd name="connsiteY15" fmla="*/ 2677873 h 3994919"/>
                  <a:gd name="connsiteX16" fmla="*/ 231765 w 1728122"/>
                  <a:gd name="connsiteY16" fmla="*/ 2590289 h 3994919"/>
                  <a:gd name="connsiteX17" fmla="*/ 5491 w 1728122"/>
                  <a:gd name="connsiteY17" fmla="*/ 2283745 h 3994919"/>
                  <a:gd name="connsiteX18" fmla="*/ 71184 w 1728122"/>
                  <a:gd name="connsiteY18" fmla="*/ 1750943 h 3994919"/>
                  <a:gd name="connsiteX19" fmla="*/ 85784 w 1728122"/>
                  <a:gd name="connsiteY19" fmla="*/ 1539282 h 3994919"/>
                  <a:gd name="connsiteX20" fmla="*/ 5491 w 1728122"/>
                  <a:gd name="connsiteY20" fmla="*/ 1356816 h 3994919"/>
                  <a:gd name="connsiteX0" fmla="*/ 136877 w 1728122"/>
                  <a:gd name="connsiteY0" fmla="*/ 2232655 h 3994919"/>
                  <a:gd name="connsiteX1" fmla="*/ 217167 w 1728122"/>
                  <a:gd name="connsiteY1" fmla="*/ 2371329 h 3994919"/>
                  <a:gd name="connsiteX2" fmla="*/ 552927 w 1728122"/>
                  <a:gd name="connsiteY2" fmla="*/ 2393225 h 3994919"/>
                  <a:gd name="connsiteX3" fmla="*/ 801098 w 1728122"/>
                  <a:gd name="connsiteY3" fmla="*/ 1889618 h 3994919"/>
                  <a:gd name="connsiteX4" fmla="*/ 655115 w 1728122"/>
                  <a:gd name="connsiteY4" fmla="*/ 1035675 h 3994919"/>
                  <a:gd name="connsiteX5" fmla="*/ 552927 w 1728122"/>
                  <a:gd name="connsiteY5" fmla="*/ 459081 h 3994919"/>
                  <a:gd name="connsiteX6" fmla="*/ 742705 w 1728122"/>
                  <a:gd name="connsiteY6" fmla="*/ 6564 h 3994919"/>
                  <a:gd name="connsiteX7" fmla="*/ 1151457 w 1728122"/>
                  <a:gd name="connsiteY7" fmla="*/ 247420 h 3994919"/>
                  <a:gd name="connsiteX8" fmla="*/ 1501815 w 1728122"/>
                  <a:gd name="connsiteY8" fmla="*/ 999181 h 3994919"/>
                  <a:gd name="connsiteX9" fmla="*/ 1728089 w 1728122"/>
                  <a:gd name="connsiteY9" fmla="*/ 1984500 h 3994919"/>
                  <a:gd name="connsiteX10" fmla="*/ 1487218 w 1728122"/>
                  <a:gd name="connsiteY10" fmla="*/ 3269063 h 3994919"/>
                  <a:gd name="connsiteX11" fmla="*/ 895987 w 1728122"/>
                  <a:gd name="connsiteY11" fmla="*/ 3977033 h 3994919"/>
                  <a:gd name="connsiteX12" fmla="*/ 625919 w 1728122"/>
                  <a:gd name="connsiteY12" fmla="*/ 3750775 h 3994919"/>
                  <a:gd name="connsiteX13" fmla="*/ 611320 w 1728122"/>
                  <a:gd name="connsiteY13" fmla="*/ 3400439 h 3994919"/>
                  <a:gd name="connsiteX14" fmla="*/ 698910 w 1728122"/>
                  <a:gd name="connsiteY14" fmla="*/ 2926027 h 3994919"/>
                  <a:gd name="connsiteX15" fmla="*/ 560226 w 1728122"/>
                  <a:gd name="connsiteY15" fmla="*/ 2677873 h 3994919"/>
                  <a:gd name="connsiteX16" fmla="*/ 231765 w 1728122"/>
                  <a:gd name="connsiteY16" fmla="*/ 2590289 h 3994919"/>
                  <a:gd name="connsiteX17" fmla="*/ 5491 w 1728122"/>
                  <a:gd name="connsiteY17" fmla="*/ 2283745 h 3994919"/>
                  <a:gd name="connsiteX18" fmla="*/ 71184 w 1728122"/>
                  <a:gd name="connsiteY18" fmla="*/ 1750943 h 3994919"/>
                  <a:gd name="connsiteX19" fmla="*/ 85784 w 1728122"/>
                  <a:gd name="connsiteY19" fmla="*/ 1539282 h 3994919"/>
                  <a:gd name="connsiteX0" fmla="*/ 136877 w 1728122"/>
                  <a:gd name="connsiteY0" fmla="*/ 2232655 h 3994919"/>
                  <a:gd name="connsiteX1" fmla="*/ 217167 w 1728122"/>
                  <a:gd name="connsiteY1" fmla="*/ 2371329 h 3994919"/>
                  <a:gd name="connsiteX2" fmla="*/ 552927 w 1728122"/>
                  <a:gd name="connsiteY2" fmla="*/ 2393225 h 3994919"/>
                  <a:gd name="connsiteX3" fmla="*/ 801098 w 1728122"/>
                  <a:gd name="connsiteY3" fmla="*/ 1889618 h 3994919"/>
                  <a:gd name="connsiteX4" fmla="*/ 655115 w 1728122"/>
                  <a:gd name="connsiteY4" fmla="*/ 1035675 h 3994919"/>
                  <a:gd name="connsiteX5" fmla="*/ 552927 w 1728122"/>
                  <a:gd name="connsiteY5" fmla="*/ 459081 h 3994919"/>
                  <a:gd name="connsiteX6" fmla="*/ 742705 w 1728122"/>
                  <a:gd name="connsiteY6" fmla="*/ 6564 h 3994919"/>
                  <a:gd name="connsiteX7" fmla="*/ 1151457 w 1728122"/>
                  <a:gd name="connsiteY7" fmla="*/ 247420 h 3994919"/>
                  <a:gd name="connsiteX8" fmla="*/ 1501815 w 1728122"/>
                  <a:gd name="connsiteY8" fmla="*/ 999181 h 3994919"/>
                  <a:gd name="connsiteX9" fmla="*/ 1728089 w 1728122"/>
                  <a:gd name="connsiteY9" fmla="*/ 1984500 h 3994919"/>
                  <a:gd name="connsiteX10" fmla="*/ 1487218 w 1728122"/>
                  <a:gd name="connsiteY10" fmla="*/ 3269063 h 3994919"/>
                  <a:gd name="connsiteX11" fmla="*/ 895987 w 1728122"/>
                  <a:gd name="connsiteY11" fmla="*/ 3977033 h 3994919"/>
                  <a:gd name="connsiteX12" fmla="*/ 625919 w 1728122"/>
                  <a:gd name="connsiteY12" fmla="*/ 3750775 h 3994919"/>
                  <a:gd name="connsiteX13" fmla="*/ 611320 w 1728122"/>
                  <a:gd name="connsiteY13" fmla="*/ 3400439 h 3994919"/>
                  <a:gd name="connsiteX14" fmla="*/ 698910 w 1728122"/>
                  <a:gd name="connsiteY14" fmla="*/ 2926027 h 3994919"/>
                  <a:gd name="connsiteX15" fmla="*/ 560226 w 1728122"/>
                  <a:gd name="connsiteY15" fmla="*/ 2677873 h 3994919"/>
                  <a:gd name="connsiteX16" fmla="*/ 231765 w 1728122"/>
                  <a:gd name="connsiteY16" fmla="*/ 2590289 h 3994919"/>
                  <a:gd name="connsiteX17" fmla="*/ 5491 w 1728122"/>
                  <a:gd name="connsiteY17" fmla="*/ 2283745 h 3994919"/>
                  <a:gd name="connsiteX18" fmla="*/ 71184 w 1728122"/>
                  <a:gd name="connsiteY18" fmla="*/ 1750943 h 3994919"/>
                  <a:gd name="connsiteX0" fmla="*/ 131386 w 1722631"/>
                  <a:gd name="connsiteY0" fmla="*/ 2232655 h 3994919"/>
                  <a:gd name="connsiteX1" fmla="*/ 211676 w 1722631"/>
                  <a:gd name="connsiteY1" fmla="*/ 2371329 h 3994919"/>
                  <a:gd name="connsiteX2" fmla="*/ 547436 w 1722631"/>
                  <a:gd name="connsiteY2" fmla="*/ 2393225 h 3994919"/>
                  <a:gd name="connsiteX3" fmla="*/ 795607 w 1722631"/>
                  <a:gd name="connsiteY3" fmla="*/ 1889618 h 3994919"/>
                  <a:gd name="connsiteX4" fmla="*/ 649624 w 1722631"/>
                  <a:gd name="connsiteY4" fmla="*/ 1035675 h 3994919"/>
                  <a:gd name="connsiteX5" fmla="*/ 547436 w 1722631"/>
                  <a:gd name="connsiteY5" fmla="*/ 459081 h 3994919"/>
                  <a:gd name="connsiteX6" fmla="*/ 737214 w 1722631"/>
                  <a:gd name="connsiteY6" fmla="*/ 6564 h 3994919"/>
                  <a:gd name="connsiteX7" fmla="*/ 1145966 w 1722631"/>
                  <a:gd name="connsiteY7" fmla="*/ 247420 h 3994919"/>
                  <a:gd name="connsiteX8" fmla="*/ 1496324 w 1722631"/>
                  <a:gd name="connsiteY8" fmla="*/ 999181 h 3994919"/>
                  <a:gd name="connsiteX9" fmla="*/ 1722598 w 1722631"/>
                  <a:gd name="connsiteY9" fmla="*/ 1984500 h 3994919"/>
                  <a:gd name="connsiteX10" fmla="*/ 1481727 w 1722631"/>
                  <a:gd name="connsiteY10" fmla="*/ 3269063 h 3994919"/>
                  <a:gd name="connsiteX11" fmla="*/ 890496 w 1722631"/>
                  <a:gd name="connsiteY11" fmla="*/ 3977033 h 3994919"/>
                  <a:gd name="connsiteX12" fmla="*/ 620428 w 1722631"/>
                  <a:gd name="connsiteY12" fmla="*/ 3750775 h 3994919"/>
                  <a:gd name="connsiteX13" fmla="*/ 605829 w 1722631"/>
                  <a:gd name="connsiteY13" fmla="*/ 3400439 h 3994919"/>
                  <a:gd name="connsiteX14" fmla="*/ 693419 w 1722631"/>
                  <a:gd name="connsiteY14" fmla="*/ 2926027 h 3994919"/>
                  <a:gd name="connsiteX15" fmla="*/ 554735 w 1722631"/>
                  <a:gd name="connsiteY15" fmla="*/ 2677873 h 3994919"/>
                  <a:gd name="connsiteX16" fmla="*/ 226274 w 1722631"/>
                  <a:gd name="connsiteY16" fmla="*/ 2590289 h 3994919"/>
                  <a:gd name="connsiteX17" fmla="*/ 0 w 1722631"/>
                  <a:gd name="connsiteY17" fmla="*/ 2283745 h 3994919"/>
                  <a:gd name="connsiteX0" fmla="*/ 0 w 1591245"/>
                  <a:gd name="connsiteY0" fmla="*/ 2232655 h 3994919"/>
                  <a:gd name="connsiteX1" fmla="*/ 80290 w 1591245"/>
                  <a:gd name="connsiteY1" fmla="*/ 2371329 h 3994919"/>
                  <a:gd name="connsiteX2" fmla="*/ 416050 w 1591245"/>
                  <a:gd name="connsiteY2" fmla="*/ 2393225 h 3994919"/>
                  <a:gd name="connsiteX3" fmla="*/ 664221 w 1591245"/>
                  <a:gd name="connsiteY3" fmla="*/ 1889618 h 3994919"/>
                  <a:gd name="connsiteX4" fmla="*/ 518238 w 1591245"/>
                  <a:gd name="connsiteY4" fmla="*/ 1035675 h 3994919"/>
                  <a:gd name="connsiteX5" fmla="*/ 416050 w 1591245"/>
                  <a:gd name="connsiteY5" fmla="*/ 459081 h 3994919"/>
                  <a:gd name="connsiteX6" fmla="*/ 605828 w 1591245"/>
                  <a:gd name="connsiteY6" fmla="*/ 6564 h 3994919"/>
                  <a:gd name="connsiteX7" fmla="*/ 1014580 w 1591245"/>
                  <a:gd name="connsiteY7" fmla="*/ 247420 h 3994919"/>
                  <a:gd name="connsiteX8" fmla="*/ 1364938 w 1591245"/>
                  <a:gd name="connsiteY8" fmla="*/ 999181 h 3994919"/>
                  <a:gd name="connsiteX9" fmla="*/ 1591212 w 1591245"/>
                  <a:gd name="connsiteY9" fmla="*/ 1984500 h 3994919"/>
                  <a:gd name="connsiteX10" fmla="*/ 1350341 w 1591245"/>
                  <a:gd name="connsiteY10" fmla="*/ 3269063 h 3994919"/>
                  <a:gd name="connsiteX11" fmla="*/ 759110 w 1591245"/>
                  <a:gd name="connsiteY11" fmla="*/ 3977033 h 3994919"/>
                  <a:gd name="connsiteX12" fmla="*/ 489042 w 1591245"/>
                  <a:gd name="connsiteY12" fmla="*/ 3750775 h 3994919"/>
                  <a:gd name="connsiteX13" fmla="*/ 474443 w 1591245"/>
                  <a:gd name="connsiteY13" fmla="*/ 3400439 h 3994919"/>
                  <a:gd name="connsiteX14" fmla="*/ 562033 w 1591245"/>
                  <a:gd name="connsiteY14" fmla="*/ 2926027 h 3994919"/>
                  <a:gd name="connsiteX15" fmla="*/ 423349 w 1591245"/>
                  <a:gd name="connsiteY15" fmla="*/ 2677873 h 3994919"/>
                  <a:gd name="connsiteX16" fmla="*/ 94888 w 1591245"/>
                  <a:gd name="connsiteY16" fmla="*/ 2590289 h 3994919"/>
                  <a:gd name="connsiteX0" fmla="*/ 0 w 1510955"/>
                  <a:gd name="connsiteY0" fmla="*/ 2371329 h 3994919"/>
                  <a:gd name="connsiteX1" fmla="*/ 335760 w 1510955"/>
                  <a:gd name="connsiteY1" fmla="*/ 2393225 h 3994919"/>
                  <a:gd name="connsiteX2" fmla="*/ 583931 w 1510955"/>
                  <a:gd name="connsiteY2" fmla="*/ 1889618 h 3994919"/>
                  <a:gd name="connsiteX3" fmla="*/ 437948 w 1510955"/>
                  <a:gd name="connsiteY3" fmla="*/ 1035675 h 3994919"/>
                  <a:gd name="connsiteX4" fmla="*/ 335760 w 1510955"/>
                  <a:gd name="connsiteY4" fmla="*/ 459081 h 3994919"/>
                  <a:gd name="connsiteX5" fmla="*/ 525538 w 1510955"/>
                  <a:gd name="connsiteY5" fmla="*/ 6564 h 3994919"/>
                  <a:gd name="connsiteX6" fmla="*/ 934290 w 1510955"/>
                  <a:gd name="connsiteY6" fmla="*/ 247420 h 3994919"/>
                  <a:gd name="connsiteX7" fmla="*/ 1284648 w 1510955"/>
                  <a:gd name="connsiteY7" fmla="*/ 999181 h 3994919"/>
                  <a:gd name="connsiteX8" fmla="*/ 1510922 w 1510955"/>
                  <a:gd name="connsiteY8" fmla="*/ 1984500 h 3994919"/>
                  <a:gd name="connsiteX9" fmla="*/ 1270051 w 1510955"/>
                  <a:gd name="connsiteY9" fmla="*/ 3269063 h 3994919"/>
                  <a:gd name="connsiteX10" fmla="*/ 678820 w 1510955"/>
                  <a:gd name="connsiteY10" fmla="*/ 3977033 h 3994919"/>
                  <a:gd name="connsiteX11" fmla="*/ 408752 w 1510955"/>
                  <a:gd name="connsiteY11" fmla="*/ 3750775 h 3994919"/>
                  <a:gd name="connsiteX12" fmla="*/ 394153 w 1510955"/>
                  <a:gd name="connsiteY12" fmla="*/ 3400439 h 3994919"/>
                  <a:gd name="connsiteX13" fmla="*/ 481743 w 1510955"/>
                  <a:gd name="connsiteY13" fmla="*/ 2926027 h 3994919"/>
                  <a:gd name="connsiteX14" fmla="*/ 343059 w 1510955"/>
                  <a:gd name="connsiteY14" fmla="*/ 2677873 h 3994919"/>
                  <a:gd name="connsiteX15" fmla="*/ 14598 w 1510955"/>
                  <a:gd name="connsiteY15" fmla="*/ 2590289 h 3994919"/>
                  <a:gd name="connsiteX0" fmla="*/ 0 w 1510955"/>
                  <a:gd name="connsiteY0" fmla="*/ 2371329 h 3994919"/>
                  <a:gd name="connsiteX1" fmla="*/ 335760 w 1510955"/>
                  <a:gd name="connsiteY1" fmla="*/ 2393225 h 3994919"/>
                  <a:gd name="connsiteX2" fmla="*/ 583931 w 1510955"/>
                  <a:gd name="connsiteY2" fmla="*/ 1889618 h 3994919"/>
                  <a:gd name="connsiteX3" fmla="*/ 437948 w 1510955"/>
                  <a:gd name="connsiteY3" fmla="*/ 1035675 h 3994919"/>
                  <a:gd name="connsiteX4" fmla="*/ 335760 w 1510955"/>
                  <a:gd name="connsiteY4" fmla="*/ 459081 h 3994919"/>
                  <a:gd name="connsiteX5" fmla="*/ 525538 w 1510955"/>
                  <a:gd name="connsiteY5" fmla="*/ 6564 h 3994919"/>
                  <a:gd name="connsiteX6" fmla="*/ 934290 w 1510955"/>
                  <a:gd name="connsiteY6" fmla="*/ 247420 h 3994919"/>
                  <a:gd name="connsiteX7" fmla="*/ 1284648 w 1510955"/>
                  <a:gd name="connsiteY7" fmla="*/ 999181 h 3994919"/>
                  <a:gd name="connsiteX8" fmla="*/ 1510922 w 1510955"/>
                  <a:gd name="connsiteY8" fmla="*/ 1984500 h 3994919"/>
                  <a:gd name="connsiteX9" fmla="*/ 1270051 w 1510955"/>
                  <a:gd name="connsiteY9" fmla="*/ 3269063 h 3994919"/>
                  <a:gd name="connsiteX10" fmla="*/ 678820 w 1510955"/>
                  <a:gd name="connsiteY10" fmla="*/ 3977033 h 3994919"/>
                  <a:gd name="connsiteX11" fmla="*/ 408752 w 1510955"/>
                  <a:gd name="connsiteY11" fmla="*/ 3750775 h 3994919"/>
                  <a:gd name="connsiteX12" fmla="*/ 394153 w 1510955"/>
                  <a:gd name="connsiteY12" fmla="*/ 3400439 h 3994919"/>
                  <a:gd name="connsiteX13" fmla="*/ 481743 w 1510955"/>
                  <a:gd name="connsiteY13" fmla="*/ 2926027 h 3994919"/>
                  <a:gd name="connsiteX14" fmla="*/ 343059 w 1510955"/>
                  <a:gd name="connsiteY14" fmla="*/ 2677873 h 3994919"/>
                  <a:gd name="connsiteX15" fmla="*/ 14598 w 1510955"/>
                  <a:gd name="connsiteY15" fmla="*/ 2590289 h 3994919"/>
                  <a:gd name="connsiteX16" fmla="*/ 0 w 1510955"/>
                  <a:gd name="connsiteY16" fmla="*/ 2371329 h 3994919"/>
                  <a:gd name="connsiteX0" fmla="*/ 1554719 w 3065674"/>
                  <a:gd name="connsiteY0" fmla="*/ 2371329 h 3994919"/>
                  <a:gd name="connsiteX1" fmla="*/ 1890479 w 3065674"/>
                  <a:gd name="connsiteY1" fmla="*/ 2393225 h 3994919"/>
                  <a:gd name="connsiteX2" fmla="*/ 2138650 w 3065674"/>
                  <a:gd name="connsiteY2" fmla="*/ 1889618 h 3994919"/>
                  <a:gd name="connsiteX3" fmla="*/ 1992667 w 3065674"/>
                  <a:gd name="connsiteY3" fmla="*/ 1035675 h 3994919"/>
                  <a:gd name="connsiteX4" fmla="*/ 1890479 w 3065674"/>
                  <a:gd name="connsiteY4" fmla="*/ 459081 h 3994919"/>
                  <a:gd name="connsiteX5" fmla="*/ 2080257 w 3065674"/>
                  <a:gd name="connsiteY5" fmla="*/ 6564 h 3994919"/>
                  <a:gd name="connsiteX6" fmla="*/ 2489009 w 3065674"/>
                  <a:gd name="connsiteY6" fmla="*/ 247420 h 3994919"/>
                  <a:gd name="connsiteX7" fmla="*/ 2839367 w 3065674"/>
                  <a:gd name="connsiteY7" fmla="*/ 999181 h 3994919"/>
                  <a:gd name="connsiteX8" fmla="*/ 3065641 w 3065674"/>
                  <a:gd name="connsiteY8" fmla="*/ 1984500 h 3994919"/>
                  <a:gd name="connsiteX9" fmla="*/ 2824770 w 3065674"/>
                  <a:gd name="connsiteY9" fmla="*/ 3269063 h 3994919"/>
                  <a:gd name="connsiteX10" fmla="*/ 2233539 w 3065674"/>
                  <a:gd name="connsiteY10" fmla="*/ 3977033 h 3994919"/>
                  <a:gd name="connsiteX11" fmla="*/ 1963471 w 3065674"/>
                  <a:gd name="connsiteY11" fmla="*/ 3750775 h 3994919"/>
                  <a:gd name="connsiteX12" fmla="*/ 1948872 w 3065674"/>
                  <a:gd name="connsiteY12" fmla="*/ 3400439 h 3994919"/>
                  <a:gd name="connsiteX13" fmla="*/ 2036462 w 3065674"/>
                  <a:gd name="connsiteY13" fmla="*/ 2926027 h 3994919"/>
                  <a:gd name="connsiteX14" fmla="*/ 1897778 w 3065674"/>
                  <a:gd name="connsiteY14" fmla="*/ 2677873 h 3994919"/>
                  <a:gd name="connsiteX15" fmla="*/ 1569317 w 3065674"/>
                  <a:gd name="connsiteY15" fmla="*/ 2590289 h 3994919"/>
                  <a:gd name="connsiteX16" fmla="*/ 0 w 3065674"/>
                  <a:gd name="connsiteY16" fmla="*/ 2707068 h 3994919"/>
                  <a:gd name="connsiteX17" fmla="*/ 1554719 w 3065674"/>
                  <a:gd name="connsiteY17" fmla="*/ 2371329 h 3994919"/>
                  <a:gd name="connsiteX0" fmla="*/ 1714847 w 3225802"/>
                  <a:gd name="connsiteY0" fmla="*/ 2371329 h 3994919"/>
                  <a:gd name="connsiteX1" fmla="*/ 2050607 w 3225802"/>
                  <a:gd name="connsiteY1" fmla="*/ 2393225 h 3994919"/>
                  <a:gd name="connsiteX2" fmla="*/ 2298778 w 3225802"/>
                  <a:gd name="connsiteY2" fmla="*/ 1889618 h 3994919"/>
                  <a:gd name="connsiteX3" fmla="*/ 2152795 w 3225802"/>
                  <a:gd name="connsiteY3" fmla="*/ 1035675 h 3994919"/>
                  <a:gd name="connsiteX4" fmla="*/ 2050607 w 3225802"/>
                  <a:gd name="connsiteY4" fmla="*/ 459081 h 3994919"/>
                  <a:gd name="connsiteX5" fmla="*/ 2240385 w 3225802"/>
                  <a:gd name="connsiteY5" fmla="*/ 6564 h 3994919"/>
                  <a:gd name="connsiteX6" fmla="*/ 2649137 w 3225802"/>
                  <a:gd name="connsiteY6" fmla="*/ 247420 h 3994919"/>
                  <a:gd name="connsiteX7" fmla="*/ 2999495 w 3225802"/>
                  <a:gd name="connsiteY7" fmla="*/ 999181 h 3994919"/>
                  <a:gd name="connsiteX8" fmla="*/ 3225769 w 3225802"/>
                  <a:gd name="connsiteY8" fmla="*/ 1984500 h 3994919"/>
                  <a:gd name="connsiteX9" fmla="*/ 2984898 w 3225802"/>
                  <a:gd name="connsiteY9" fmla="*/ 3269063 h 3994919"/>
                  <a:gd name="connsiteX10" fmla="*/ 2393667 w 3225802"/>
                  <a:gd name="connsiteY10" fmla="*/ 3977033 h 3994919"/>
                  <a:gd name="connsiteX11" fmla="*/ 2123599 w 3225802"/>
                  <a:gd name="connsiteY11" fmla="*/ 3750775 h 3994919"/>
                  <a:gd name="connsiteX12" fmla="*/ 2109000 w 3225802"/>
                  <a:gd name="connsiteY12" fmla="*/ 3400439 h 3994919"/>
                  <a:gd name="connsiteX13" fmla="*/ 2196590 w 3225802"/>
                  <a:gd name="connsiteY13" fmla="*/ 2926027 h 3994919"/>
                  <a:gd name="connsiteX14" fmla="*/ 2057906 w 3225802"/>
                  <a:gd name="connsiteY14" fmla="*/ 2677873 h 3994919"/>
                  <a:gd name="connsiteX15" fmla="*/ 1729445 w 3225802"/>
                  <a:gd name="connsiteY15" fmla="*/ 2590289 h 3994919"/>
                  <a:gd name="connsiteX16" fmla="*/ 203922 w 3225802"/>
                  <a:gd name="connsiteY16" fmla="*/ 2831145 h 3994919"/>
                  <a:gd name="connsiteX17" fmla="*/ 160128 w 3225802"/>
                  <a:gd name="connsiteY17" fmla="*/ 2707068 h 3994919"/>
                  <a:gd name="connsiteX18" fmla="*/ 1714847 w 3225802"/>
                  <a:gd name="connsiteY18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1659038 w 3169993"/>
                  <a:gd name="connsiteY19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458914 h 3994919"/>
                  <a:gd name="connsiteX20" fmla="*/ 1659038 w 3169993"/>
                  <a:gd name="connsiteY20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659038 w 3169993"/>
                  <a:gd name="connsiteY20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21" fmla="*/ 1659038 w 3169993"/>
                  <a:gd name="connsiteY21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21" fmla="*/ 1111600 w 3169993"/>
                  <a:gd name="connsiteY21" fmla="*/ 2086682 h 3994919"/>
                  <a:gd name="connsiteX22" fmla="*/ 1659038 w 3169993"/>
                  <a:gd name="connsiteY22" fmla="*/ 2371329 h 3994919"/>
                  <a:gd name="connsiteX0" fmla="*/ 1659038 w 3169993"/>
                  <a:gd name="connsiteY0" fmla="*/ 237132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21" fmla="*/ 1111600 w 3169993"/>
                  <a:gd name="connsiteY21" fmla="*/ 2086682 h 3994919"/>
                  <a:gd name="connsiteX22" fmla="*/ 1367070 w 3169993"/>
                  <a:gd name="connsiteY22" fmla="*/ 1094065 h 3994919"/>
                  <a:gd name="connsiteX23" fmla="*/ 1659038 w 3169993"/>
                  <a:gd name="connsiteY23" fmla="*/ 2371329 h 3994919"/>
                  <a:gd name="connsiteX0" fmla="*/ 1367070 w 3169993"/>
                  <a:gd name="connsiteY0" fmla="*/ 1094065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21" fmla="*/ 1111600 w 3169993"/>
                  <a:gd name="connsiteY21" fmla="*/ 2086682 h 3994919"/>
                  <a:gd name="connsiteX22" fmla="*/ 1367070 w 3169993"/>
                  <a:gd name="connsiteY22" fmla="*/ 1094065 h 3994919"/>
                  <a:gd name="connsiteX0" fmla="*/ 1111600 w 3169993"/>
                  <a:gd name="connsiteY0" fmla="*/ 2086682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21" fmla="*/ 1111600 w 3169993"/>
                  <a:gd name="connsiteY21" fmla="*/ 2086682 h 3994919"/>
                  <a:gd name="connsiteX0" fmla="*/ 1082404 w 3169993"/>
                  <a:gd name="connsiteY0" fmla="*/ 2342135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20" fmla="*/ 1082404 w 3169993"/>
                  <a:gd name="connsiteY20" fmla="*/ 2342135 h 3994919"/>
                  <a:gd name="connsiteX0" fmla="*/ 921822 w 3169993"/>
                  <a:gd name="connsiteY0" fmla="*/ 2276447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19" fmla="*/ 921822 w 3169993"/>
                  <a:gd name="connsiteY19" fmla="*/ 2276447 h 3994919"/>
                  <a:gd name="connsiteX0" fmla="*/ 556865 w 3169993"/>
                  <a:gd name="connsiteY0" fmla="*/ 2159669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18" fmla="*/ 556865 w 3169993"/>
                  <a:gd name="connsiteY18" fmla="*/ 2159669 h 3994919"/>
                  <a:gd name="connsiteX0" fmla="*/ 104319 w 3169993"/>
                  <a:gd name="connsiteY0" fmla="*/ 2707068 h 3994919"/>
                  <a:gd name="connsiteX1" fmla="*/ 1994798 w 3169993"/>
                  <a:gd name="connsiteY1" fmla="*/ 2393225 h 3994919"/>
                  <a:gd name="connsiteX2" fmla="*/ 2242969 w 3169993"/>
                  <a:gd name="connsiteY2" fmla="*/ 1889618 h 3994919"/>
                  <a:gd name="connsiteX3" fmla="*/ 2096986 w 3169993"/>
                  <a:gd name="connsiteY3" fmla="*/ 1035675 h 3994919"/>
                  <a:gd name="connsiteX4" fmla="*/ 1994798 w 3169993"/>
                  <a:gd name="connsiteY4" fmla="*/ 459081 h 3994919"/>
                  <a:gd name="connsiteX5" fmla="*/ 2184576 w 3169993"/>
                  <a:gd name="connsiteY5" fmla="*/ 6564 h 3994919"/>
                  <a:gd name="connsiteX6" fmla="*/ 2593328 w 3169993"/>
                  <a:gd name="connsiteY6" fmla="*/ 247420 h 3994919"/>
                  <a:gd name="connsiteX7" fmla="*/ 2943686 w 3169993"/>
                  <a:gd name="connsiteY7" fmla="*/ 999181 h 3994919"/>
                  <a:gd name="connsiteX8" fmla="*/ 3169960 w 3169993"/>
                  <a:gd name="connsiteY8" fmla="*/ 1984500 h 3994919"/>
                  <a:gd name="connsiteX9" fmla="*/ 2929089 w 3169993"/>
                  <a:gd name="connsiteY9" fmla="*/ 3269063 h 3994919"/>
                  <a:gd name="connsiteX10" fmla="*/ 2337858 w 3169993"/>
                  <a:gd name="connsiteY10" fmla="*/ 3977033 h 3994919"/>
                  <a:gd name="connsiteX11" fmla="*/ 2067790 w 3169993"/>
                  <a:gd name="connsiteY11" fmla="*/ 3750775 h 3994919"/>
                  <a:gd name="connsiteX12" fmla="*/ 2053191 w 3169993"/>
                  <a:gd name="connsiteY12" fmla="*/ 3400439 h 3994919"/>
                  <a:gd name="connsiteX13" fmla="*/ 2140781 w 3169993"/>
                  <a:gd name="connsiteY13" fmla="*/ 2926027 h 3994919"/>
                  <a:gd name="connsiteX14" fmla="*/ 2002097 w 3169993"/>
                  <a:gd name="connsiteY14" fmla="*/ 2677873 h 3994919"/>
                  <a:gd name="connsiteX15" fmla="*/ 1673636 w 3169993"/>
                  <a:gd name="connsiteY15" fmla="*/ 2590289 h 3994919"/>
                  <a:gd name="connsiteX16" fmla="*/ 148113 w 3169993"/>
                  <a:gd name="connsiteY16" fmla="*/ 2831145 h 3994919"/>
                  <a:gd name="connsiteX17" fmla="*/ 104319 w 3169993"/>
                  <a:gd name="connsiteY17" fmla="*/ 2707068 h 3994919"/>
                  <a:gd name="connsiteX0" fmla="*/ 1643 w 3023523"/>
                  <a:gd name="connsiteY0" fmla="*/ 2831145 h 3994919"/>
                  <a:gd name="connsiteX1" fmla="*/ 1848328 w 3023523"/>
                  <a:gd name="connsiteY1" fmla="*/ 2393225 h 3994919"/>
                  <a:gd name="connsiteX2" fmla="*/ 2096499 w 3023523"/>
                  <a:gd name="connsiteY2" fmla="*/ 1889618 h 3994919"/>
                  <a:gd name="connsiteX3" fmla="*/ 1950516 w 3023523"/>
                  <a:gd name="connsiteY3" fmla="*/ 1035675 h 3994919"/>
                  <a:gd name="connsiteX4" fmla="*/ 1848328 w 3023523"/>
                  <a:gd name="connsiteY4" fmla="*/ 459081 h 3994919"/>
                  <a:gd name="connsiteX5" fmla="*/ 2038106 w 3023523"/>
                  <a:gd name="connsiteY5" fmla="*/ 6564 h 3994919"/>
                  <a:gd name="connsiteX6" fmla="*/ 2446858 w 3023523"/>
                  <a:gd name="connsiteY6" fmla="*/ 247420 h 3994919"/>
                  <a:gd name="connsiteX7" fmla="*/ 2797216 w 3023523"/>
                  <a:gd name="connsiteY7" fmla="*/ 999181 h 3994919"/>
                  <a:gd name="connsiteX8" fmla="*/ 3023490 w 3023523"/>
                  <a:gd name="connsiteY8" fmla="*/ 1984500 h 3994919"/>
                  <a:gd name="connsiteX9" fmla="*/ 2782619 w 3023523"/>
                  <a:gd name="connsiteY9" fmla="*/ 3269063 h 3994919"/>
                  <a:gd name="connsiteX10" fmla="*/ 2191388 w 3023523"/>
                  <a:gd name="connsiteY10" fmla="*/ 3977033 h 3994919"/>
                  <a:gd name="connsiteX11" fmla="*/ 1921320 w 3023523"/>
                  <a:gd name="connsiteY11" fmla="*/ 3750775 h 3994919"/>
                  <a:gd name="connsiteX12" fmla="*/ 1906721 w 3023523"/>
                  <a:gd name="connsiteY12" fmla="*/ 3400439 h 3994919"/>
                  <a:gd name="connsiteX13" fmla="*/ 1994311 w 3023523"/>
                  <a:gd name="connsiteY13" fmla="*/ 2926027 h 3994919"/>
                  <a:gd name="connsiteX14" fmla="*/ 1855627 w 3023523"/>
                  <a:gd name="connsiteY14" fmla="*/ 2677873 h 3994919"/>
                  <a:gd name="connsiteX15" fmla="*/ 1527166 w 3023523"/>
                  <a:gd name="connsiteY15" fmla="*/ 2590289 h 3994919"/>
                  <a:gd name="connsiteX16" fmla="*/ 1643 w 3023523"/>
                  <a:gd name="connsiteY16" fmla="*/ 2831145 h 3994919"/>
                  <a:gd name="connsiteX0" fmla="*/ 5 w 1496362"/>
                  <a:gd name="connsiteY0" fmla="*/ 2590289 h 3994919"/>
                  <a:gd name="connsiteX1" fmla="*/ 321167 w 1496362"/>
                  <a:gd name="connsiteY1" fmla="*/ 2393225 h 3994919"/>
                  <a:gd name="connsiteX2" fmla="*/ 569338 w 1496362"/>
                  <a:gd name="connsiteY2" fmla="*/ 1889618 h 3994919"/>
                  <a:gd name="connsiteX3" fmla="*/ 423355 w 1496362"/>
                  <a:gd name="connsiteY3" fmla="*/ 1035675 h 3994919"/>
                  <a:gd name="connsiteX4" fmla="*/ 321167 w 1496362"/>
                  <a:gd name="connsiteY4" fmla="*/ 459081 h 3994919"/>
                  <a:gd name="connsiteX5" fmla="*/ 510945 w 1496362"/>
                  <a:gd name="connsiteY5" fmla="*/ 6564 h 3994919"/>
                  <a:gd name="connsiteX6" fmla="*/ 919697 w 1496362"/>
                  <a:gd name="connsiteY6" fmla="*/ 247420 h 3994919"/>
                  <a:gd name="connsiteX7" fmla="*/ 1270055 w 1496362"/>
                  <a:gd name="connsiteY7" fmla="*/ 999181 h 3994919"/>
                  <a:gd name="connsiteX8" fmla="*/ 1496329 w 1496362"/>
                  <a:gd name="connsiteY8" fmla="*/ 1984500 h 3994919"/>
                  <a:gd name="connsiteX9" fmla="*/ 1255458 w 1496362"/>
                  <a:gd name="connsiteY9" fmla="*/ 3269063 h 3994919"/>
                  <a:gd name="connsiteX10" fmla="*/ 664227 w 1496362"/>
                  <a:gd name="connsiteY10" fmla="*/ 3977033 h 3994919"/>
                  <a:gd name="connsiteX11" fmla="*/ 394159 w 1496362"/>
                  <a:gd name="connsiteY11" fmla="*/ 3750775 h 3994919"/>
                  <a:gd name="connsiteX12" fmla="*/ 379560 w 1496362"/>
                  <a:gd name="connsiteY12" fmla="*/ 3400439 h 3994919"/>
                  <a:gd name="connsiteX13" fmla="*/ 467150 w 1496362"/>
                  <a:gd name="connsiteY13" fmla="*/ 2926027 h 3994919"/>
                  <a:gd name="connsiteX14" fmla="*/ 328466 w 1496362"/>
                  <a:gd name="connsiteY14" fmla="*/ 2677873 h 3994919"/>
                  <a:gd name="connsiteX15" fmla="*/ 5 w 1496362"/>
                  <a:gd name="connsiteY15" fmla="*/ 2590289 h 3994919"/>
                  <a:gd name="connsiteX0" fmla="*/ 356873 w 1853230"/>
                  <a:gd name="connsiteY0" fmla="*/ 2590289 h 3994919"/>
                  <a:gd name="connsiteX1" fmla="*/ 6511 w 1853230"/>
                  <a:gd name="connsiteY1" fmla="*/ 1064870 h 3994919"/>
                  <a:gd name="connsiteX2" fmla="*/ 678035 w 1853230"/>
                  <a:gd name="connsiteY2" fmla="*/ 2393225 h 3994919"/>
                  <a:gd name="connsiteX3" fmla="*/ 926206 w 1853230"/>
                  <a:gd name="connsiteY3" fmla="*/ 1889618 h 3994919"/>
                  <a:gd name="connsiteX4" fmla="*/ 780223 w 1853230"/>
                  <a:gd name="connsiteY4" fmla="*/ 1035675 h 3994919"/>
                  <a:gd name="connsiteX5" fmla="*/ 678035 w 1853230"/>
                  <a:gd name="connsiteY5" fmla="*/ 459081 h 3994919"/>
                  <a:gd name="connsiteX6" fmla="*/ 867813 w 1853230"/>
                  <a:gd name="connsiteY6" fmla="*/ 6564 h 3994919"/>
                  <a:gd name="connsiteX7" fmla="*/ 1276565 w 1853230"/>
                  <a:gd name="connsiteY7" fmla="*/ 247420 h 3994919"/>
                  <a:gd name="connsiteX8" fmla="*/ 1626923 w 1853230"/>
                  <a:gd name="connsiteY8" fmla="*/ 999181 h 3994919"/>
                  <a:gd name="connsiteX9" fmla="*/ 1853197 w 1853230"/>
                  <a:gd name="connsiteY9" fmla="*/ 1984500 h 3994919"/>
                  <a:gd name="connsiteX10" fmla="*/ 1612326 w 1853230"/>
                  <a:gd name="connsiteY10" fmla="*/ 3269063 h 3994919"/>
                  <a:gd name="connsiteX11" fmla="*/ 1021095 w 1853230"/>
                  <a:gd name="connsiteY11" fmla="*/ 3977033 h 3994919"/>
                  <a:gd name="connsiteX12" fmla="*/ 751027 w 1853230"/>
                  <a:gd name="connsiteY12" fmla="*/ 3750775 h 3994919"/>
                  <a:gd name="connsiteX13" fmla="*/ 736428 w 1853230"/>
                  <a:gd name="connsiteY13" fmla="*/ 3400439 h 3994919"/>
                  <a:gd name="connsiteX14" fmla="*/ 824018 w 1853230"/>
                  <a:gd name="connsiteY14" fmla="*/ 2926027 h 3994919"/>
                  <a:gd name="connsiteX15" fmla="*/ 685334 w 1853230"/>
                  <a:gd name="connsiteY15" fmla="*/ 2677873 h 3994919"/>
                  <a:gd name="connsiteX16" fmla="*/ 356873 w 1853230"/>
                  <a:gd name="connsiteY16" fmla="*/ 2590289 h 3994919"/>
                  <a:gd name="connsiteX0" fmla="*/ 356873 w 1853230"/>
                  <a:gd name="connsiteY0" fmla="*/ 2590289 h 3994919"/>
                  <a:gd name="connsiteX1" fmla="*/ 6511 w 1853230"/>
                  <a:gd name="connsiteY1" fmla="*/ 1064870 h 3994919"/>
                  <a:gd name="connsiteX2" fmla="*/ 678035 w 1853230"/>
                  <a:gd name="connsiteY2" fmla="*/ 2393225 h 3994919"/>
                  <a:gd name="connsiteX3" fmla="*/ 926206 w 1853230"/>
                  <a:gd name="connsiteY3" fmla="*/ 1889618 h 3994919"/>
                  <a:gd name="connsiteX4" fmla="*/ 780223 w 1853230"/>
                  <a:gd name="connsiteY4" fmla="*/ 1035675 h 3994919"/>
                  <a:gd name="connsiteX5" fmla="*/ 678035 w 1853230"/>
                  <a:gd name="connsiteY5" fmla="*/ 459081 h 3994919"/>
                  <a:gd name="connsiteX6" fmla="*/ 867813 w 1853230"/>
                  <a:gd name="connsiteY6" fmla="*/ 6564 h 3994919"/>
                  <a:gd name="connsiteX7" fmla="*/ 1276565 w 1853230"/>
                  <a:gd name="connsiteY7" fmla="*/ 247420 h 3994919"/>
                  <a:gd name="connsiteX8" fmla="*/ 1626923 w 1853230"/>
                  <a:gd name="connsiteY8" fmla="*/ 999181 h 3994919"/>
                  <a:gd name="connsiteX9" fmla="*/ 1853197 w 1853230"/>
                  <a:gd name="connsiteY9" fmla="*/ 1984500 h 3994919"/>
                  <a:gd name="connsiteX10" fmla="*/ 1612326 w 1853230"/>
                  <a:gd name="connsiteY10" fmla="*/ 3269063 h 3994919"/>
                  <a:gd name="connsiteX11" fmla="*/ 1021095 w 1853230"/>
                  <a:gd name="connsiteY11" fmla="*/ 3977033 h 3994919"/>
                  <a:gd name="connsiteX12" fmla="*/ 751027 w 1853230"/>
                  <a:gd name="connsiteY12" fmla="*/ 3750775 h 3994919"/>
                  <a:gd name="connsiteX13" fmla="*/ 736428 w 1853230"/>
                  <a:gd name="connsiteY13" fmla="*/ 3400439 h 3994919"/>
                  <a:gd name="connsiteX14" fmla="*/ 824018 w 1853230"/>
                  <a:gd name="connsiteY14" fmla="*/ 2926027 h 3994919"/>
                  <a:gd name="connsiteX15" fmla="*/ 685334 w 1853230"/>
                  <a:gd name="connsiteY15" fmla="*/ 2677873 h 3994919"/>
                  <a:gd name="connsiteX16" fmla="*/ 356873 w 1853230"/>
                  <a:gd name="connsiteY16" fmla="*/ 2590289 h 3994919"/>
                  <a:gd name="connsiteX0" fmla="*/ 543548 w 2039905"/>
                  <a:gd name="connsiteY0" fmla="*/ 2590289 h 3994919"/>
                  <a:gd name="connsiteX1" fmla="*/ 193186 w 2039905"/>
                  <a:gd name="connsiteY1" fmla="*/ 1064870 h 3994919"/>
                  <a:gd name="connsiteX2" fmla="*/ 864710 w 2039905"/>
                  <a:gd name="connsiteY2" fmla="*/ 2393225 h 3994919"/>
                  <a:gd name="connsiteX3" fmla="*/ 1112881 w 2039905"/>
                  <a:gd name="connsiteY3" fmla="*/ 1889618 h 3994919"/>
                  <a:gd name="connsiteX4" fmla="*/ 966898 w 2039905"/>
                  <a:gd name="connsiteY4" fmla="*/ 1035675 h 3994919"/>
                  <a:gd name="connsiteX5" fmla="*/ 864710 w 2039905"/>
                  <a:gd name="connsiteY5" fmla="*/ 459081 h 3994919"/>
                  <a:gd name="connsiteX6" fmla="*/ 1054488 w 2039905"/>
                  <a:gd name="connsiteY6" fmla="*/ 6564 h 3994919"/>
                  <a:gd name="connsiteX7" fmla="*/ 1463240 w 2039905"/>
                  <a:gd name="connsiteY7" fmla="*/ 247420 h 3994919"/>
                  <a:gd name="connsiteX8" fmla="*/ 1813598 w 2039905"/>
                  <a:gd name="connsiteY8" fmla="*/ 999181 h 3994919"/>
                  <a:gd name="connsiteX9" fmla="*/ 2039872 w 2039905"/>
                  <a:gd name="connsiteY9" fmla="*/ 1984500 h 3994919"/>
                  <a:gd name="connsiteX10" fmla="*/ 1799001 w 2039905"/>
                  <a:gd name="connsiteY10" fmla="*/ 3269063 h 3994919"/>
                  <a:gd name="connsiteX11" fmla="*/ 1207770 w 2039905"/>
                  <a:gd name="connsiteY11" fmla="*/ 3977033 h 3994919"/>
                  <a:gd name="connsiteX12" fmla="*/ 937702 w 2039905"/>
                  <a:gd name="connsiteY12" fmla="*/ 3750775 h 3994919"/>
                  <a:gd name="connsiteX13" fmla="*/ 923103 w 2039905"/>
                  <a:gd name="connsiteY13" fmla="*/ 3400439 h 3994919"/>
                  <a:gd name="connsiteX14" fmla="*/ 1010693 w 2039905"/>
                  <a:gd name="connsiteY14" fmla="*/ 2926027 h 3994919"/>
                  <a:gd name="connsiteX15" fmla="*/ 872009 w 2039905"/>
                  <a:gd name="connsiteY15" fmla="*/ 2677873 h 3994919"/>
                  <a:gd name="connsiteX16" fmla="*/ 543548 w 2039905"/>
                  <a:gd name="connsiteY16" fmla="*/ 2590289 h 3994919"/>
                  <a:gd name="connsiteX0" fmla="*/ 581152 w 2077509"/>
                  <a:gd name="connsiteY0" fmla="*/ 2590289 h 3994919"/>
                  <a:gd name="connsiteX1" fmla="*/ 11817 w 2077509"/>
                  <a:gd name="connsiteY1" fmla="*/ 2298343 h 3994919"/>
                  <a:gd name="connsiteX2" fmla="*/ 230790 w 2077509"/>
                  <a:gd name="connsiteY2" fmla="*/ 1064870 h 3994919"/>
                  <a:gd name="connsiteX3" fmla="*/ 902314 w 2077509"/>
                  <a:gd name="connsiteY3" fmla="*/ 2393225 h 3994919"/>
                  <a:gd name="connsiteX4" fmla="*/ 1150485 w 2077509"/>
                  <a:gd name="connsiteY4" fmla="*/ 1889618 h 3994919"/>
                  <a:gd name="connsiteX5" fmla="*/ 1004502 w 2077509"/>
                  <a:gd name="connsiteY5" fmla="*/ 1035675 h 3994919"/>
                  <a:gd name="connsiteX6" fmla="*/ 902314 w 2077509"/>
                  <a:gd name="connsiteY6" fmla="*/ 459081 h 3994919"/>
                  <a:gd name="connsiteX7" fmla="*/ 1092092 w 2077509"/>
                  <a:gd name="connsiteY7" fmla="*/ 6564 h 3994919"/>
                  <a:gd name="connsiteX8" fmla="*/ 1500844 w 2077509"/>
                  <a:gd name="connsiteY8" fmla="*/ 247420 h 3994919"/>
                  <a:gd name="connsiteX9" fmla="*/ 1851202 w 2077509"/>
                  <a:gd name="connsiteY9" fmla="*/ 999181 h 3994919"/>
                  <a:gd name="connsiteX10" fmla="*/ 2077476 w 2077509"/>
                  <a:gd name="connsiteY10" fmla="*/ 1984500 h 3994919"/>
                  <a:gd name="connsiteX11" fmla="*/ 1836605 w 2077509"/>
                  <a:gd name="connsiteY11" fmla="*/ 3269063 h 3994919"/>
                  <a:gd name="connsiteX12" fmla="*/ 1245374 w 2077509"/>
                  <a:gd name="connsiteY12" fmla="*/ 3977033 h 3994919"/>
                  <a:gd name="connsiteX13" fmla="*/ 975306 w 2077509"/>
                  <a:gd name="connsiteY13" fmla="*/ 3750775 h 3994919"/>
                  <a:gd name="connsiteX14" fmla="*/ 960707 w 2077509"/>
                  <a:gd name="connsiteY14" fmla="*/ 3400439 h 3994919"/>
                  <a:gd name="connsiteX15" fmla="*/ 1048297 w 2077509"/>
                  <a:gd name="connsiteY15" fmla="*/ 2926027 h 3994919"/>
                  <a:gd name="connsiteX16" fmla="*/ 909613 w 2077509"/>
                  <a:gd name="connsiteY16" fmla="*/ 2677873 h 3994919"/>
                  <a:gd name="connsiteX17" fmla="*/ 581152 w 2077509"/>
                  <a:gd name="connsiteY17" fmla="*/ 2590289 h 3994919"/>
                  <a:gd name="connsiteX0" fmla="*/ 755150 w 2251507"/>
                  <a:gd name="connsiteY0" fmla="*/ 2590289 h 3994919"/>
                  <a:gd name="connsiteX1" fmla="*/ 185815 w 2251507"/>
                  <a:gd name="connsiteY1" fmla="*/ 2298343 h 3994919"/>
                  <a:gd name="connsiteX2" fmla="*/ 404788 w 2251507"/>
                  <a:gd name="connsiteY2" fmla="*/ 1064870 h 3994919"/>
                  <a:gd name="connsiteX3" fmla="*/ 1076312 w 2251507"/>
                  <a:gd name="connsiteY3" fmla="*/ 2393225 h 3994919"/>
                  <a:gd name="connsiteX4" fmla="*/ 1324483 w 2251507"/>
                  <a:gd name="connsiteY4" fmla="*/ 1889618 h 3994919"/>
                  <a:gd name="connsiteX5" fmla="*/ 1178500 w 2251507"/>
                  <a:gd name="connsiteY5" fmla="*/ 1035675 h 3994919"/>
                  <a:gd name="connsiteX6" fmla="*/ 1076312 w 2251507"/>
                  <a:gd name="connsiteY6" fmla="*/ 459081 h 3994919"/>
                  <a:gd name="connsiteX7" fmla="*/ 1266090 w 2251507"/>
                  <a:gd name="connsiteY7" fmla="*/ 6564 h 3994919"/>
                  <a:gd name="connsiteX8" fmla="*/ 1674842 w 2251507"/>
                  <a:gd name="connsiteY8" fmla="*/ 247420 h 3994919"/>
                  <a:gd name="connsiteX9" fmla="*/ 2025200 w 2251507"/>
                  <a:gd name="connsiteY9" fmla="*/ 999181 h 3994919"/>
                  <a:gd name="connsiteX10" fmla="*/ 2251474 w 2251507"/>
                  <a:gd name="connsiteY10" fmla="*/ 1984500 h 3994919"/>
                  <a:gd name="connsiteX11" fmla="*/ 2010603 w 2251507"/>
                  <a:gd name="connsiteY11" fmla="*/ 3269063 h 3994919"/>
                  <a:gd name="connsiteX12" fmla="*/ 1419372 w 2251507"/>
                  <a:gd name="connsiteY12" fmla="*/ 3977033 h 3994919"/>
                  <a:gd name="connsiteX13" fmla="*/ 1149304 w 2251507"/>
                  <a:gd name="connsiteY13" fmla="*/ 3750775 h 3994919"/>
                  <a:gd name="connsiteX14" fmla="*/ 1134705 w 2251507"/>
                  <a:gd name="connsiteY14" fmla="*/ 3400439 h 3994919"/>
                  <a:gd name="connsiteX15" fmla="*/ 1222295 w 2251507"/>
                  <a:gd name="connsiteY15" fmla="*/ 2926027 h 3994919"/>
                  <a:gd name="connsiteX16" fmla="*/ 1083611 w 2251507"/>
                  <a:gd name="connsiteY16" fmla="*/ 2677873 h 3994919"/>
                  <a:gd name="connsiteX17" fmla="*/ 755150 w 2251507"/>
                  <a:gd name="connsiteY17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1096552 w 2271747"/>
                  <a:gd name="connsiteY3" fmla="*/ 2393225 h 3994919"/>
                  <a:gd name="connsiteX4" fmla="*/ 1344723 w 2271747"/>
                  <a:gd name="connsiteY4" fmla="*/ 1889618 h 3994919"/>
                  <a:gd name="connsiteX5" fmla="*/ 1198740 w 2271747"/>
                  <a:gd name="connsiteY5" fmla="*/ 1035675 h 3994919"/>
                  <a:gd name="connsiteX6" fmla="*/ 1096552 w 2271747"/>
                  <a:gd name="connsiteY6" fmla="*/ 459081 h 3994919"/>
                  <a:gd name="connsiteX7" fmla="*/ 1286330 w 2271747"/>
                  <a:gd name="connsiteY7" fmla="*/ 6564 h 3994919"/>
                  <a:gd name="connsiteX8" fmla="*/ 1695082 w 2271747"/>
                  <a:gd name="connsiteY8" fmla="*/ 247420 h 3994919"/>
                  <a:gd name="connsiteX9" fmla="*/ 2045440 w 2271747"/>
                  <a:gd name="connsiteY9" fmla="*/ 999181 h 3994919"/>
                  <a:gd name="connsiteX10" fmla="*/ 2271714 w 2271747"/>
                  <a:gd name="connsiteY10" fmla="*/ 1984500 h 3994919"/>
                  <a:gd name="connsiteX11" fmla="*/ 2030843 w 2271747"/>
                  <a:gd name="connsiteY11" fmla="*/ 3269063 h 3994919"/>
                  <a:gd name="connsiteX12" fmla="*/ 1439612 w 2271747"/>
                  <a:gd name="connsiteY12" fmla="*/ 3977033 h 3994919"/>
                  <a:gd name="connsiteX13" fmla="*/ 1169544 w 2271747"/>
                  <a:gd name="connsiteY13" fmla="*/ 3750775 h 3994919"/>
                  <a:gd name="connsiteX14" fmla="*/ 1154945 w 2271747"/>
                  <a:gd name="connsiteY14" fmla="*/ 3400439 h 3994919"/>
                  <a:gd name="connsiteX15" fmla="*/ 1242535 w 2271747"/>
                  <a:gd name="connsiteY15" fmla="*/ 2926027 h 3994919"/>
                  <a:gd name="connsiteX16" fmla="*/ 1103851 w 2271747"/>
                  <a:gd name="connsiteY16" fmla="*/ 2677873 h 3994919"/>
                  <a:gd name="connsiteX17" fmla="*/ 775390 w 2271747"/>
                  <a:gd name="connsiteY17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1096552 w 2271747"/>
                  <a:gd name="connsiteY3" fmla="*/ 2393225 h 3994919"/>
                  <a:gd name="connsiteX4" fmla="*/ 1344723 w 2271747"/>
                  <a:gd name="connsiteY4" fmla="*/ 1889618 h 3994919"/>
                  <a:gd name="connsiteX5" fmla="*/ 1198740 w 2271747"/>
                  <a:gd name="connsiteY5" fmla="*/ 1035675 h 3994919"/>
                  <a:gd name="connsiteX6" fmla="*/ 1096552 w 2271747"/>
                  <a:gd name="connsiteY6" fmla="*/ 459081 h 3994919"/>
                  <a:gd name="connsiteX7" fmla="*/ 1286330 w 2271747"/>
                  <a:gd name="connsiteY7" fmla="*/ 6564 h 3994919"/>
                  <a:gd name="connsiteX8" fmla="*/ 1695082 w 2271747"/>
                  <a:gd name="connsiteY8" fmla="*/ 247420 h 3994919"/>
                  <a:gd name="connsiteX9" fmla="*/ 2045440 w 2271747"/>
                  <a:gd name="connsiteY9" fmla="*/ 999181 h 3994919"/>
                  <a:gd name="connsiteX10" fmla="*/ 2271714 w 2271747"/>
                  <a:gd name="connsiteY10" fmla="*/ 1984500 h 3994919"/>
                  <a:gd name="connsiteX11" fmla="*/ 2030843 w 2271747"/>
                  <a:gd name="connsiteY11" fmla="*/ 3269063 h 3994919"/>
                  <a:gd name="connsiteX12" fmla="*/ 1439612 w 2271747"/>
                  <a:gd name="connsiteY12" fmla="*/ 3977033 h 3994919"/>
                  <a:gd name="connsiteX13" fmla="*/ 1169544 w 2271747"/>
                  <a:gd name="connsiteY13" fmla="*/ 3750775 h 3994919"/>
                  <a:gd name="connsiteX14" fmla="*/ 1154945 w 2271747"/>
                  <a:gd name="connsiteY14" fmla="*/ 3400439 h 3994919"/>
                  <a:gd name="connsiteX15" fmla="*/ 1242535 w 2271747"/>
                  <a:gd name="connsiteY15" fmla="*/ 2926027 h 3994919"/>
                  <a:gd name="connsiteX16" fmla="*/ 1103851 w 2271747"/>
                  <a:gd name="connsiteY16" fmla="*/ 2677873 h 3994919"/>
                  <a:gd name="connsiteX17" fmla="*/ 775390 w 2271747"/>
                  <a:gd name="connsiteY17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1096552 w 2271747"/>
                  <a:gd name="connsiteY3" fmla="*/ 2393225 h 3994919"/>
                  <a:gd name="connsiteX4" fmla="*/ 1344723 w 2271747"/>
                  <a:gd name="connsiteY4" fmla="*/ 1889618 h 3994919"/>
                  <a:gd name="connsiteX5" fmla="*/ 1198740 w 2271747"/>
                  <a:gd name="connsiteY5" fmla="*/ 1035675 h 3994919"/>
                  <a:gd name="connsiteX6" fmla="*/ 1096552 w 2271747"/>
                  <a:gd name="connsiteY6" fmla="*/ 459081 h 3994919"/>
                  <a:gd name="connsiteX7" fmla="*/ 1286330 w 2271747"/>
                  <a:gd name="connsiteY7" fmla="*/ 6564 h 3994919"/>
                  <a:gd name="connsiteX8" fmla="*/ 1695082 w 2271747"/>
                  <a:gd name="connsiteY8" fmla="*/ 247420 h 3994919"/>
                  <a:gd name="connsiteX9" fmla="*/ 2045440 w 2271747"/>
                  <a:gd name="connsiteY9" fmla="*/ 999181 h 3994919"/>
                  <a:gd name="connsiteX10" fmla="*/ 2271714 w 2271747"/>
                  <a:gd name="connsiteY10" fmla="*/ 1984500 h 3994919"/>
                  <a:gd name="connsiteX11" fmla="*/ 2030843 w 2271747"/>
                  <a:gd name="connsiteY11" fmla="*/ 3269063 h 3994919"/>
                  <a:gd name="connsiteX12" fmla="*/ 1439612 w 2271747"/>
                  <a:gd name="connsiteY12" fmla="*/ 3977033 h 3994919"/>
                  <a:gd name="connsiteX13" fmla="*/ 1169544 w 2271747"/>
                  <a:gd name="connsiteY13" fmla="*/ 3750775 h 3994919"/>
                  <a:gd name="connsiteX14" fmla="*/ 1154945 w 2271747"/>
                  <a:gd name="connsiteY14" fmla="*/ 3400439 h 3994919"/>
                  <a:gd name="connsiteX15" fmla="*/ 1242535 w 2271747"/>
                  <a:gd name="connsiteY15" fmla="*/ 2926027 h 3994919"/>
                  <a:gd name="connsiteX16" fmla="*/ 1103851 w 2271747"/>
                  <a:gd name="connsiteY16" fmla="*/ 2677873 h 3994919"/>
                  <a:gd name="connsiteX17" fmla="*/ 775390 w 2271747"/>
                  <a:gd name="connsiteY17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695097 w 2271747"/>
                  <a:gd name="connsiteY3" fmla="*/ 2364031 h 3994919"/>
                  <a:gd name="connsiteX4" fmla="*/ 1096552 w 2271747"/>
                  <a:gd name="connsiteY4" fmla="*/ 2393225 h 3994919"/>
                  <a:gd name="connsiteX5" fmla="*/ 1344723 w 2271747"/>
                  <a:gd name="connsiteY5" fmla="*/ 1889618 h 3994919"/>
                  <a:gd name="connsiteX6" fmla="*/ 1198740 w 2271747"/>
                  <a:gd name="connsiteY6" fmla="*/ 1035675 h 3994919"/>
                  <a:gd name="connsiteX7" fmla="*/ 1096552 w 2271747"/>
                  <a:gd name="connsiteY7" fmla="*/ 459081 h 3994919"/>
                  <a:gd name="connsiteX8" fmla="*/ 1286330 w 2271747"/>
                  <a:gd name="connsiteY8" fmla="*/ 6564 h 3994919"/>
                  <a:gd name="connsiteX9" fmla="*/ 1695082 w 2271747"/>
                  <a:gd name="connsiteY9" fmla="*/ 247420 h 3994919"/>
                  <a:gd name="connsiteX10" fmla="*/ 2045440 w 2271747"/>
                  <a:gd name="connsiteY10" fmla="*/ 999181 h 3994919"/>
                  <a:gd name="connsiteX11" fmla="*/ 2271714 w 2271747"/>
                  <a:gd name="connsiteY11" fmla="*/ 1984500 h 3994919"/>
                  <a:gd name="connsiteX12" fmla="*/ 2030843 w 2271747"/>
                  <a:gd name="connsiteY12" fmla="*/ 3269063 h 3994919"/>
                  <a:gd name="connsiteX13" fmla="*/ 1439612 w 2271747"/>
                  <a:gd name="connsiteY13" fmla="*/ 3977033 h 3994919"/>
                  <a:gd name="connsiteX14" fmla="*/ 1169544 w 2271747"/>
                  <a:gd name="connsiteY14" fmla="*/ 3750775 h 3994919"/>
                  <a:gd name="connsiteX15" fmla="*/ 1154945 w 2271747"/>
                  <a:gd name="connsiteY15" fmla="*/ 3400439 h 3994919"/>
                  <a:gd name="connsiteX16" fmla="*/ 1242535 w 2271747"/>
                  <a:gd name="connsiteY16" fmla="*/ 2926027 h 3994919"/>
                  <a:gd name="connsiteX17" fmla="*/ 1103851 w 2271747"/>
                  <a:gd name="connsiteY17" fmla="*/ 2677873 h 3994919"/>
                  <a:gd name="connsiteX18" fmla="*/ 775390 w 2271747"/>
                  <a:gd name="connsiteY18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702396 w 2271747"/>
                  <a:gd name="connsiteY3" fmla="*/ 2283746 h 3994919"/>
                  <a:gd name="connsiteX4" fmla="*/ 1096552 w 2271747"/>
                  <a:gd name="connsiteY4" fmla="*/ 2393225 h 3994919"/>
                  <a:gd name="connsiteX5" fmla="*/ 1344723 w 2271747"/>
                  <a:gd name="connsiteY5" fmla="*/ 1889618 h 3994919"/>
                  <a:gd name="connsiteX6" fmla="*/ 1198740 w 2271747"/>
                  <a:gd name="connsiteY6" fmla="*/ 1035675 h 3994919"/>
                  <a:gd name="connsiteX7" fmla="*/ 1096552 w 2271747"/>
                  <a:gd name="connsiteY7" fmla="*/ 459081 h 3994919"/>
                  <a:gd name="connsiteX8" fmla="*/ 1286330 w 2271747"/>
                  <a:gd name="connsiteY8" fmla="*/ 6564 h 3994919"/>
                  <a:gd name="connsiteX9" fmla="*/ 1695082 w 2271747"/>
                  <a:gd name="connsiteY9" fmla="*/ 247420 h 3994919"/>
                  <a:gd name="connsiteX10" fmla="*/ 2045440 w 2271747"/>
                  <a:gd name="connsiteY10" fmla="*/ 999181 h 3994919"/>
                  <a:gd name="connsiteX11" fmla="*/ 2271714 w 2271747"/>
                  <a:gd name="connsiteY11" fmla="*/ 1984500 h 3994919"/>
                  <a:gd name="connsiteX12" fmla="*/ 2030843 w 2271747"/>
                  <a:gd name="connsiteY12" fmla="*/ 3269063 h 3994919"/>
                  <a:gd name="connsiteX13" fmla="*/ 1439612 w 2271747"/>
                  <a:gd name="connsiteY13" fmla="*/ 3977033 h 3994919"/>
                  <a:gd name="connsiteX14" fmla="*/ 1169544 w 2271747"/>
                  <a:gd name="connsiteY14" fmla="*/ 3750775 h 3994919"/>
                  <a:gd name="connsiteX15" fmla="*/ 1154945 w 2271747"/>
                  <a:gd name="connsiteY15" fmla="*/ 3400439 h 3994919"/>
                  <a:gd name="connsiteX16" fmla="*/ 1242535 w 2271747"/>
                  <a:gd name="connsiteY16" fmla="*/ 2926027 h 3994919"/>
                  <a:gd name="connsiteX17" fmla="*/ 1103851 w 2271747"/>
                  <a:gd name="connsiteY17" fmla="*/ 2677873 h 3994919"/>
                  <a:gd name="connsiteX18" fmla="*/ 775390 w 2271747"/>
                  <a:gd name="connsiteY18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702396 w 2271747"/>
                  <a:gd name="connsiteY3" fmla="*/ 2283746 h 3994919"/>
                  <a:gd name="connsiteX4" fmla="*/ 1096552 w 2271747"/>
                  <a:gd name="connsiteY4" fmla="*/ 2393225 h 3994919"/>
                  <a:gd name="connsiteX5" fmla="*/ 1344723 w 2271747"/>
                  <a:gd name="connsiteY5" fmla="*/ 1889618 h 3994919"/>
                  <a:gd name="connsiteX6" fmla="*/ 1198740 w 2271747"/>
                  <a:gd name="connsiteY6" fmla="*/ 1035675 h 3994919"/>
                  <a:gd name="connsiteX7" fmla="*/ 1096552 w 2271747"/>
                  <a:gd name="connsiteY7" fmla="*/ 459081 h 3994919"/>
                  <a:gd name="connsiteX8" fmla="*/ 1286330 w 2271747"/>
                  <a:gd name="connsiteY8" fmla="*/ 6564 h 3994919"/>
                  <a:gd name="connsiteX9" fmla="*/ 1695082 w 2271747"/>
                  <a:gd name="connsiteY9" fmla="*/ 247420 h 3994919"/>
                  <a:gd name="connsiteX10" fmla="*/ 2045440 w 2271747"/>
                  <a:gd name="connsiteY10" fmla="*/ 999181 h 3994919"/>
                  <a:gd name="connsiteX11" fmla="*/ 2271714 w 2271747"/>
                  <a:gd name="connsiteY11" fmla="*/ 1984500 h 3994919"/>
                  <a:gd name="connsiteX12" fmla="*/ 2030843 w 2271747"/>
                  <a:gd name="connsiteY12" fmla="*/ 3269063 h 3994919"/>
                  <a:gd name="connsiteX13" fmla="*/ 1439612 w 2271747"/>
                  <a:gd name="connsiteY13" fmla="*/ 3977033 h 3994919"/>
                  <a:gd name="connsiteX14" fmla="*/ 1169544 w 2271747"/>
                  <a:gd name="connsiteY14" fmla="*/ 3750775 h 3994919"/>
                  <a:gd name="connsiteX15" fmla="*/ 1154945 w 2271747"/>
                  <a:gd name="connsiteY15" fmla="*/ 3400439 h 3994919"/>
                  <a:gd name="connsiteX16" fmla="*/ 1242535 w 2271747"/>
                  <a:gd name="connsiteY16" fmla="*/ 2926027 h 3994919"/>
                  <a:gd name="connsiteX17" fmla="*/ 1103851 w 2271747"/>
                  <a:gd name="connsiteY17" fmla="*/ 2677873 h 3994919"/>
                  <a:gd name="connsiteX18" fmla="*/ 775390 w 2271747"/>
                  <a:gd name="connsiteY18" fmla="*/ 2590289 h 3994919"/>
                  <a:gd name="connsiteX0" fmla="*/ 775390 w 2271747"/>
                  <a:gd name="connsiteY0" fmla="*/ 2590289 h 3994919"/>
                  <a:gd name="connsiteX1" fmla="*/ 206055 w 2271747"/>
                  <a:gd name="connsiteY1" fmla="*/ 2298343 h 3994919"/>
                  <a:gd name="connsiteX2" fmla="*/ 425028 w 2271747"/>
                  <a:gd name="connsiteY2" fmla="*/ 1064870 h 3994919"/>
                  <a:gd name="connsiteX3" fmla="*/ 702396 w 2271747"/>
                  <a:gd name="connsiteY3" fmla="*/ 2283746 h 3994919"/>
                  <a:gd name="connsiteX4" fmla="*/ 1096552 w 2271747"/>
                  <a:gd name="connsiteY4" fmla="*/ 2393225 h 3994919"/>
                  <a:gd name="connsiteX5" fmla="*/ 1344723 w 2271747"/>
                  <a:gd name="connsiteY5" fmla="*/ 1889618 h 3994919"/>
                  <a:gd name="connsiteX6" fmla="*/ 1198740 w 2271747"/>
                  <a:gd name="connsiteY6" fmla="*/ 1035675 h 3994919"/>
                  <a:gd name="connsiteX7" fmla="*/ 1096552 w 2271747"/>
                  <a:gd name="connsiteY7" fmla="*/ 459081 h 3994919"/>
                  <a:gd name="connsiteX8" fmla="*/ 1286330 w 2271747"/>
                  <a:gd name="connsiteY8" fmla="*/ 6564 h 3994919"/>
                  <a:gd name="connsiteX9" fmla="*/ 1695082 w 2271747"/>
                  <a:gd name="connsiteY9" fmla="*/ 247420 h 3994919"/>
                  <a:gd name="connsiteX10" fmla="*/ 2045440 w 2271747"/>
                  <a:gd name="connsiteY10" fmla="*/ 999181 h 3994919"/>
                  <a:gd name="connsiteX11" fmla="*/ 2271714 w 2271747"/>
                  <a:gd name="connsiteY11" fmla="*/ 1984500 h 3994919"/>
                  <a:gd name="connsiteX12" fmla="*/ 2030843 w 2271747"/>
                  <a:gd name="connsiteY12" fmla="*/ 3269063 h 3994919"/>
                  <a:gd name="connsiteX13" fmla="*/ 1439612 w 2271747"/>
                  <a:gd name="connsiteY13" fmla="*/ 3977033 h 3994919"/>
                  <a:gd name="connsiteX14" fmla="*/ 1169544 w 2271747"/>
                  <a:gd name="connsiteY14" fmla="*/ 3750775 h 3994919"/>
                  <a:gd name="connsiteX15" fmla="*/ 1154945 w 2271747"/>
                  <a:gd name="connsiteY15" fmla="*/ 3400439 h 3994919"/>
                  <a:gd name="connsiteX16" fmla="*/ 1242535 w 2271747"/>
                  <a:gd name="connsiteY16" fmla="*/ 2926027 h 3994919"/>
                  <a:gd name="connsiteX17" fmla="*/ 1103851 w 2271747"/>
                  <a:gd name="connsiteY17" fmla="*/ 2677873 h 3994919"/>
                  <a:gd name="connsiteX18" fmla="*/ 775390 w 2271747"/>
                  <a:gd name="connsiteY18" fmla="*/ 2590289 h 3994919"/>
                  <a:gd name="connsiteX0" fmla="*/ 1112179 w 2608536"/>
                  <a:gd name="connsiteY0" fmla="*/ 2590289 h 3994919"/>
                  <a:gd name="connsiteX1" fmla="*/ 10007 w 2608536"/>
                  <a:gd name="connsiteY1" fmla="*/ 2174266 h 3994919"/>
                  <a:gd name="connsiteX2" fmla="*/ 542844 w 2608536"/>
                  <a:gd name="connsiteY2" fmla="*/ 2298343 h 3994919"/>
                  <a:gd name="connsiteX3" fmla="*/ 761817 w 2608536"/>
                  <a:gd name="connsiteY3" fmla="*/ 1064870 h 3994919"/>
                  <a:gd name="connsiteX4" fmla="*/ 1039185 w 2608536"/>
                  <a:gd name="connsiteY4" fmla="*/ 2283746 h 3994919"/>
                  <a:gd name="connsiteX5" fmla="*/ 1433341 w 2608536"/>
                  <a:gd name="connsiteY5" fmla="*/ 2393225 h 3994919"/>
                  <a:gd name="connsiteX6" fmla="*/ 1681512 w 2608536"/>
                  <a:gd name="connsiteY6" fmla="*/ 1889618 h 3994919"/>
                  <a:gd name="connsiteX7" fmla="*/ 1535529 w 2608536"/>
                  <a:gd name="connsiteY7" fmla="*/ 1035675 h 3994919"/>
                  <a:gd name="connsiteX8" fmla="*/ 1433341 w 2608536"/>
                  <a:gd name="connsiteY8" fmla="*/ 459081 h 3994919"/>
                  <a:gd name="connsiteX9" fmla="*/ 1623119 w 2608536"/>
                  <a:gd name="connsiteY9" fmla="*/ 6564 h 3994919"/>
                  <a:gd name="connsiteX10" fmla="*/ 2031871 w 2608536"/>
                  <a:gd name="connsiteY10" fmla="*/ 247420 h 3994919"/>
                  <a:gd name="connsiteX11" fmla="*/ 2382229 w 2608536"/>
                  <a:gd name="connsiteY11" fmla="*/ 999181 h 3994919"/>
                  <a:gd name="connsiteX12" fmla="*/ 2608503 w 2608536"/>
                  <a:gd name="connsiteY12" fmla="*/ 1984500 h 3994919"/>
                  <a:gd name="connsiteX13" fmla="*/ 2367632 w 2608536"/>
                  <a:gd name="connsiteY13" fmla="*/ 3269063 h 3994919"/>
                  <a:gd name="connsiteX14" fmla="*/ 1776401 w 2608536"/>
                  <a:gd name="connsiteY14" fmla="*/ 3977033 h 3994919"/>
                  <a:gd name="connsiteX15" fmla="*/ 1506333 w 2608536"/>
                  <a:gd name="connsiteY15" fmla="*/ 3750775 h 3994919"/>
                  <a:gd name="connsiteX16" fmla="*/ 1491734 w 2608536"/>
                  <a:gd name="connsiteY16" fmla="*/ 3400439 h 3994919"/>
                  <a:gd name="connsiteX17" fmla="*/ 1579324 w 2608536"/>
                  <a:gd name="connsiteY17" fmla="*/ 2926027 h 3994919"/>
                  <a:gd name="connsiteX18" fmla="*/ 1440640 w 2608536"/>
                  <a:gd name="connsiteY18" fmla="*/ 2677873 h 3994919"/>
                  <a:gd name="connsiteX19" fmla="*/ 1112179 w 2608536"/>
                  <a:gd name="connsiteY19" fmla="*/ 2590289 h 3994919"/>
                  <a:gd name="connsiteX0" fmla="*/ 1593159 w 3089516"/>
                  <a:gd name="connsiteY0" fmla="*/ 2590289 h 3994919"/>
                  <a:gd name="connsiteX1" fmla="*/ 31141 w 3089516"/>
                  <a:gd name="connsiteY1" fmla="*/ 2728964 h 3994919"/>
                  <a:gd name="connsiteX2" fmla="*/ 490987 w 3089516"/>
                  <a:gd name="connsiteY2" fmla="*/ 2174266 h 3994919"/>
                  <a:gd name="connsiteX3" fmla="*/ 1023824 w 3089516"/>
                  <a:gd name="connsiteY3" fmla="*/ 2298343 h 3994919"/>
                  <a:gd name="connsiteX4" fmla="*/ 1242797 w 3089516"/>
                  <a:gd name="connsiteY4" fmla="*/ 1064870 h 3994919"/>
                  <a:gd name="connsiteX5" fmla="*/ 1520165 w 3089516"/>
                  <a:gd name="connsiteY5" fmla="*/ 2283746 h 3994919"/>
                  <a:gd name="connsiteX6" fmla="*/ 1914321 w 3089516"/>
                  <a:gd name="connsiteY6" fmla="*/ 2393225 h 3994919"/>
                  <a:gd name="connsiteX7" fmla="*/ 2162492 w 3089516"/>
                  <a:gd name="connsiteY7" fmla="*/ 1889618 h 3994919"/>
                  <a:gd name="connsiteX8" fmla="*/ 2016509 w 3089516"/>
                  <a:gd name="connsiteY8" fmla="*/ 1035675 h 3994919"/>
                  <a:gd name="connsiteX9" fmla="*/ 1914321 w 3089516"/>
                  <a:gd name="connsiteY9" fmla="*/ 459081 h 3994919"/>
                  <a:gd name="connsiteX10" fmla="*/ 2104099 w 3089516"/>
                  <a:gd name="connsiteY10" fmla="*/ 6564 h 3994919"/>
                  <a:gd name="connsiteX11" fmla="*/ 2512851 w 3089516"/>
                  <a:gd name="connsiteY11" fmla="*/ 247420 h 3994919"/>
                  <a:gd name="connsiteX12" fmla="*/ 2863209 w 3089516"/>
                  <a:gd name="connsiteY12" fmla="*/ 999181 h 3994919"/>
                  <a:gd name="connsiteX13" fmla="*/ 3089483 w 3089516"/>
                  <a:gd name="connsiteY13" fmla="*/ 1984500 h 3994919"/>
                  <a:gd name="connsiteX14" fmla="*/ 2848612 w 3089516"/>
                  <a:gd name="connsiteY14" fmla="*/ 3269063 h 3994919"/>
                  <a:gd name="connsiteX15" fmla="*/ 2257381 w 3089516"/>
                  <a:gd name="connsiteY15" fmla="*/ 3977033 h 3994919"/>
                  <a:gd name="connsiteX16" fmla="*/ 1987313 w 3089516"/>
                  <a:gd name="connsiteY16" fmla="*/ 3750775 h 3994919"/>
                  <a:gd name="connsiteX17" fmla="*/ 1972714 w 3089516"/>
                  <a:gd name="connsiteY17" fmla="*/ 3400439 h 3994919"/>
                  <a:gd name="connsiteX18" fmla="*/ 2060304 w 3089516"/>
                  <a:gd name="connsiteY18" fmla="*/ 2926027 h 3994919"/>
                  <a:gd name="connsiteX19" fmla="*/ 1921620 w 3089516"/>
                  <a:gd name="connsiteY19" fmla="*/ 2677873 h 3994919"/>
                  <a:gd name="connsiteX20" fmla="*/ 1593159 w 3089516"/>
                  <a:gd name="connsiteY20" fmla="*/ 2590289 h 3994919"/>
                  <a:gd name="connsiteX0" fmla="*/ 1620550 w 3116907"/>
                  <a:gd name="connsiteY0" fmla="*/ 2590289 h 3994919"/>
                  <a:gd name="connsiteX1" fmla="*/ 58532 w 3116907"/>
                  <a:gd name="connsiteY1" fmla="*/ 2728964 h 3994919"/>
                  <a:gd name="connsiteX2" fmla="*/ 518378 w 3116907"/>
                  <a:gd name="connsiteY2" fmla="*/ 2174266 h 3994919"/>
                  <a:gd name="connsiteX3" fmla="*/ 1051215 w 3116907"/>
                  <a:gd name="connsiteY3" fmla="*/ 2298343 h 3994919"/>
                  <a:gd name="connsiteX4" fmla="*/ 1270188 w 3116907"/>
                  <a:gd name="connsiteY4" fmla="*/ 1064870 h 3994919"/>
                  <a:gd name="connsiteX5" fmla="*/ 1547556 w 3116907"/>
                  <a:gd name="connsiteY5" fmla="*/ 2283746 h 3994919"/>
                  <a:gd name="connsiteX6" fmla="*/ 1941712 w 3116907"/>
                  <a:gd name="connsiteY6" fmla="*/ 2393225 h 3994919"/>
                  <a:gd name="connsiteX7" fmla="*/ 2189883 w 3116907"/>
                  <a:gd name="connsiteY7" fmla="*/ 1889618 h 3994919"/>
                  <a:gd name="connsiteX8" fmla="*/ 2043900 w 3116907"/>
                  <a:gd name="connsiteY8" fmla="*/ 1035675 h 3994919"/>
                  <a:gd name="connsiteX9" fmla="*/ 1941712 w 3116907"/>
                  <a:gd name="connsiteY9" fmla="*/ 459081 h 3994919"/>
                  <a:gd name="connsiteX10" fmla="*/ 2131490 w 3116907"/>
                  <a:gd name="connsiteY10" fmla="*/ 6564 h 3994919"/>
                  <a:gd name="connsiteX11" fmla="*/ 2540242 w 3116907"/>
                  <a:gd name="connsiteY11" fmla="*/ 247420 h 3994919"/>
                  <a:gd name="connsiteX12" fmla="*/ 2890600 w 3116907"/>
                  <a:gd name="connsiteY12" fmla="*/ 999181 h 3994919"/>
                  <a:gd name="connsiteX13" fmla="*/ 3116874 w 3116907"/>
                  <a:gd name="connsiteY13" fmla="*/ 1984500 h 3994919"/>
                  <a:gd name="connsiteX14" fmla="*/ 2876003 w 3116907"/>
                  <a:gd name="connsiteY14" fmla="*/ 3269063 h 3994919"/>
                  <a:gd name="connsiteX15" fmla="*/ 2284772 w 3116907"/>
                  <a:gd name="connsiteY15" fmla="*/ 3977033 h 3994919"/>
                  <a:gd name="connsiteX16" fmla="*/ 2014704 w 3116907"/>
                  <a:gd name="connsiteY16" fmla="*/ 3750775 h 3994919"/>
                  <a:gd name="connsiteX17" fmla="*/ 2000105 w 3116907"/>
                  <a:gd name="connsiteY17" fmla="*/ 3400439 h 3994919"/>
                  <a:gd name="connsiteX18" fmla="*/ 2087695 w 3116907"/>
                  <a:gd name="connsiteY18" fmla="*/ 2926027 h 3994919"/>
                  <a:gd name="connsiteX19" fmla="*/ 1949011 w 3116907"/>
                  <a:gd name="connsiteY19" fmla="*/ 2677873 h 3994919"/>
                  <a:gd name="connsiteX20" fmla="*/ 1620550 w 3116907"/>
                  <a:gd name="connsiteY20" fmla="*/ 2590289 h 3994919"/>
                  <a:gd name="connsiteX0" fmla="*/ 1620550 w 3116907"/>
                  <a:gd name="connsiteY0" fmla="*/ 2590289 h 3994919"/>
                  <a:gd name="connsiteX1" fmla="*/ 58532 w 3116907"/>
                  <a:gd name="connsiteY1" fmla="*/ 2728964 h 3994919"/>
                  <a:gd name="connsiteX2" fmla="*/ 518378 w 3116907"/>
                  <a:gd name="connsiteY2" fmla="*/ 2174266 h 3994919"/>
                  <a:gd name="connsiteX3" fmla="*/ 1051215 w 3116907"/>
                  <a:gd name="connsiteY3" fmla="*/ 2298343 h 3994919"/>
                  <a:gd name="connsiteX4" fmla="*/ 1270188 w 3116907"/>
                  <a:gd name="connsiteY4" fmla="*/ 1064870 h 3994919"/>
                  <a:gd name="connsiteX5" fmla="*/ 1547556 w 3116907"/>
                  <a:gd name="connsiteY5" fmla="*/ 2283746 h 3994919"/>
                  <a:gd name="connsiteX6" fmla="*/ 1941712 w 3116907"/>
                  <a:gd name="connsiteY6" fmla="*/ 2393225 h 3994919"/>
                  <a:gd name="connsiteX7" fmla="*/ 2189883 w 3116907"/>
                  <a:gd name="connsiteY7" fmla="*/ 1889618 h 3994919"/>
                  <a:gd name="connsiteX8" fmla="*/ 2043900 w 3116907"/>
                  <a:gd name="connsiteY8" fmla="*/ 1035675 h 3994919"/>
                  <a:gd name="connsiteX9" fmla="*/ 1941712 w 3116907"/>
                  <a:gd name="connsiteY9" fmla="*/ 459081 h 3994919"/>
                  <a:gd name="connsiteX10" fmla="*/ 2131490 w 3116907"/>
                  <a:gd name="connsiteY10" fmla="*/ 6564 h 3994919"/>
                  <a:gd name="connsiteX11" fmla="*/ 2540242 w 3116907"/>
                  <a:gd name="connsiteY11" fmla="*/ 247420 h 3994919"/>
                  <a:gd name="connsiteX12" fmla="*/ 2890600 w 3116907"/>
                  <a:gd name="connsiteY12" fmla="*/ 999181 h 3994919"/>
                  <a:gd name="connsiteX13" fmla="*/ 3116874 w 3116907"/>
                  <a:gd name="connsiteY13" fmla="*/ 1984500 h 3994919"/>
                  <a:gd name="connsiteX14" fmla="*/ 2876003 w 3116907"/>
                  <a:gd name="connsiteY14" fmla="*/ 3269063 h 3994919"/>
                  <a:gd name="connsiteX15" fmla="*/ 2284772 w 3116907"/>
                  <a:gd name="connsiteY15" fmla="*/ 3977033 h 3994919"/>
                  <a:gd name="connsiteX16" fmla="*/ 2014704 w 3116907"/>
                  <a:gd name="connsiteY16" fmla="*/ 3750775 h 3994919"/>
                  <a:gd name="connsiteX17" fmla="*/ 2000105 w 3116907"/>
                  <a:gd name="connsiteY17" fmla="*/ 3400439 h 3994919"/>
                  <a:gd name="connsiteX18" fmla="*/ 2087695 w 3116907"/>
                  <a:gd name="connsiteY18" fmla="*/ 2926027 h 3994919"/>
                  <a:gd name="connsiteX19" fmla="*/ 1949011 w 3116907"/>
                  <a:gd name="connsiteY19" fmla="*/ 2677873 h 3994919"/>
                  <a:gd name="connsiteX20" fmla="*/ 1620550 w 3116907"/>
                  <a:gd name="connsiteY20" fmla="*/ 2590289 h 3994919"/>
                  <a:gd name="connsiteX0" fmla="*/ 1620550 w 3116907"/>
                  <a:gd name="connsiteY0" fmla="*/ 2590289 h 3994919"/>
                  <a:gd name="connsiteX1" fmla="*/ 58532 w 3116907"/>
                  <a:gd name="connsiteY1" fmla="*/ 2728964 h 3994919"/>
                  <a:gd name="connsiteX2" fmla="*/ 518378 w 3116907"/>
                  <a:gd name="connsiteY2" fmla="*/ 2174266 h 3994919"/>
                  <a:gd name="connsiteX3" fmla="*/ 1051215 w 3116907"/>
                  <a:gd name="connsiteY3" fmla="*/ 2298343 h 3994919"/>
                  <a:gd name="connsiteX4" fmla="*/ 1270188 w 3116907"/>
                  <a:gd name="connsiteY4" fmla="*/ 1064870 h 3994919"/>
                  <a:gd name="connsiteX5" fmla="*/ 1547556 w 3116907"/>
                  <a:gd name="connsiteY5" fmla="*/ 2283746 h 3994919"/>
                  <a:gd name="connsiteX6" fmla="*/ 1941712 w 3116907"/>
                  <a:gd name="connsiteY6" fmla="*/ 2393225 h 3994919"/>
                  <a:gd name="connsiteX7" fmla="*/ 2189883 w 3116907"/>
                  <a:gd name="connsiteY7" fmla="*/ 1889618 h 3994919"/>
                  <a:gd name="connsiteX8" fmla="*/ 2043900 w 3116907"/>
                  <a:gd name="connsiteY8" fmla="*/ 1035675 h 3994919"/>
                  <a:gd name="connsiteX9" fmla="*/ 1941712 w 3116907"/>
                  <a:gd name="connsiteY9" fmla="*/ 459081 h 3994919"/>
                  <a:gd name="connsiteX10" fmla="*/ 2131490 w 3116907"/>
                  <a:gd name="connsiteY10" fmla="*/ 6564 h 3994919"/>
                  <a:gd name="connsiteX11" fmla="*/ 2540242 w 3116907"/>
                  <a:gd name="connsiteY11" fmla="*/ 247420 h 3994919"/>
                  <a:gd name="connsiteX12" fmla="*/ 2890600 w 3116907"/>
                  <a:gd name="connsiteY12" fmla="*/ 999181 h 3994919"/>
                  <a:gd name="connsiteX13" fmla="*/ 3116874 w 3116907"/>
                  <a:gd name="connsiteY13" fmla="*/ 1984500 h 3994919"/>
                  <a:gd name="connsiteX14" fmla="*/ 2876003 w 3116907"/>
                  <a:gd name="connsiteY14" fmla="*/ 3269063 h 3994919"/>
                  <a:gd name="connsiteX15" fmla="*/ 2284772 w 3116907"/>
                  <a:gd name="connsiteY15" fmla="*/ 3977033 h 3994919"/>
                  <a:gd name="connsiteX16" fmla="*/ 2014704 w 3116907"/>
                  <a:gd name="connsiteY16" fmla="*/ 3750775 h 3994919"/>
                  <a:gd name="connsiteX17" fmla="*/ 2000105 w 3116907"/>
                  <a:gd name="connsiteY17" fmla="*/ 3400439 h 3994919"/>
                  <a:gd name="connsiteX18" fmla="*/ 2087695 w 3116907"/>
                  <a:gd name="connsiteY18" fmla="*/ 2926027 h 3994919"/>
                  <a:gd name="connsiteX19" fmla="*/ 1949011 w 3116907"/>
                  <a:gd name="connsiteY19" fmla="*/ 2677873 h 3994919"/>
                  <a:gd name="connsiteX20" fmla="*/ 1620550 w 3116907"/>
                  <a:gd name="connsiteY20" fmla="*/ 2590289 h 3994919"/>
                  <a:gd name="connsiteX0" fmla="*/ 1620550 w 3116907"/>
                  <a:gd name="connsiteY0" fmla="*/ 2590289 h 3994919"/>
                  <a:gd name="connsiteX1" fmla="*/ 58532 w 3116907"/>
                  <a:gd name="connsiteY1" fmla="*/ 2728964 h 3994919"/>
                  <a:gd name="connsiteX2" fmla="*/ 518378 w 3116907"/>
                  <a:gd name="connsiteY2" fmla="*/ 2174266 h 3994919"/>
                  <a:gd name="connsiteX3" fmla="*/ 1051215 w 3116907"/>
                  <a:gd name="connsiteY3" fmla="*/ 2298343 h 3994919"/>
                  <a:gd name="connsiteX4" fmla="*/ 1270188 w 3116907"/>
                  <a:gd name="connsiteY4" fmla="*/ 1064870 h 3994919"/>
                  <a:gd name="connsiteX5" fmla="*/ 1547556 w 3116907"/>
                  <a:gd name="connsiteY5" fmla="*/ 2283746 h 3994919"/>
                  <a:gd name="connsiteX6" fmla="*/ 1941712 w 3116907"/>
                  <a:gd name="connsiteY6" fmla="*/ 2393225 h 3994919"/>
                  <a:gd name="connsiteX7" fmla="*/ 2189883 w 3116907"/>
                  <a:gd name="connsiteY7" fmla="*/ 1889618 h 3994919"/>
                  <a:gd name="connsiteX8" fmla="*/ 2043900 w 3116907"/>
                  <a:gd name="connsiteY8" fmla="*/ 1035675 h 3994919"/>
                  <a:gd name="connsiteX9" fmla="*/ 1941712 w 3116907"/>
                  <a:gd name="connsiteY9" fmla="*/ 459081 h 3994919"/>
                  <a:gd name="connsiteX10" fmla="*/ 2131490 w 3116907"/>
                  <a:gd name="connsiteY10" fmla="*/ 6564 h 3994919"/>
                  <a:gd name="connsiteX11" fmla="*/ 2540242 w 3116907"/>
                  <a:gd name="connsiteY11" fmla="*/ 247420 h 3994919"/>
                  <a:gd name="connsiteX12" fmla="*/ 2890600 w 3116907"/>
                  <a:gd name="connsiteY12" fmla="*/ 999181 h 3994919"/>
                  <a:gd name="connsiteX13" fmla="*/ 3116874 w 3116907"/>
                  <a:gd name="connsiteY13" fmla="*/ 1984500 h 3994919"/>
                  <a:gd name="connsiteX14" fmla="*/ 2876003 w 3116907"/>
                  <a:gd name="connsiteY14" fmla="*/ 3269063 h 3994919"/>
                  <a:gd name="connsiteX15" fmla="*/ 2284772 w 3116907"/>
                  <a:gd name="connsiteY15" fmla="*/ 3977033 h 3994919"/>
                  <a:gd name="connsiteX16" fmla="*/ 2014704 w 3116907"/>
                  <a:gd name="connsiteY16" fmla="*/ 3750775 h 3994919"/>
                  <a:gd name="connsiteX17" fmla="*/ 2000105 w 3116907"/>
                  <a:gd name="connsiteY17" fmla="*/ 3400439 h 3994919"/>
                  <a:gd name="connsiteX18" fmla="*/ 2087695 w 3116907"/>
                  <a:gd name="connsiteY18" fmla="*/ 2926027 h 3994919"/>
                  <a:gd name="connsiteX19" fmla="*/ 1949011 w 3116907"/>
                  <a:gd name="connsiteY19" fmla="*/ 2677873 h 3994919"/>
                  <a:gd name="connsiteX20" fmla="*/ 1620550 w 3116907"/>
                  <a:gd name="connsiteY20" fmla="*/ 2590289 h 3994919"/>
                  <a:gd name="connsiteX0" fmla="*/ 1603754 w 3100111"/>
                  <a:gd name="connsiteY0" fmla="*/ 2590289 h 3994919"/>
                  <a:gd name="connsiteX1" fmla="*/ 41736 w 3100111"/>
                  <a:gd name="connsiteY1" fmla="*/ 2728964 h 3994919"/>
                  <a:gd name="connsiteX2" fmla="*/ 501582 w 3100111"/>
                  <a:gd name="connsiteY2" fmla="*/ 2174266 h 3994919"/>
                  <a:gd name="connsiteX3" fmla="*/ 1034419 w 3100111"/>
                  <a:gd name="connsiteY3" fmla="*/ 2298343 h 3994919"/>
                  <a:gd name="connsiteX4" fmla="*/ 1253392 w 3100111"/>
                  <a:gd name="connsiteY4" fmla="*/ 1064870 h 3994919"/>
                  <a:gd name="connsiteX5" fmla="*/ 1530760 w 3100111"/>
                  <a:gd name="connsiteY5" fmla="*/ 2283746 h 3994919"/>
                  <a:gd name="connsiteX6" fmla="*/ 1924916 w 3100111"/>
                  <a:gd name="connsiteY6" fmla="*/ 2393225 h 3994919"/>
                  <a:gd name="connsiteX7" fmla="*/ 2173087 w 3100111"/>
                  <a:gd name="connsiteY7" fmla="*/ 1889618 h 3994919"/>
                  <a:gd name="connsiteX8" fmla="*/ 2027104 w 3100111"/>
                  <a:gd name="connsiteY8" fmla="*/ 1035675 h 3994919"/>
                  <a:gd name="connsiteX9" fmla="*/ 1924916 w 3100111"/>
                  <a:gd name="connsiteY9" fmla="*/ 459081 h 3994919"/>
                  <a:gd name="connsiteX10" fmla="*/ 2114694 w 3100111"/>
                  <a:gd name="connsiteY10" fmla="*/ 6564 h 3994919"/>
                  <a:gd name="connsiteX11" fmla="*/ 2523446 w 3100111"/>
                  <a:gd name="connsiteY11" fmla="*/ 247420 h 3994919"/>
                  <a:gd name="connsiteX12" fmla="*/ 2873804 w 3100111"/>
                  <a:gd name="connsiteY12" fmla="*/ 999181 h 3994919"/>
                  <a:gd name="connsiteX13" fmla="*/ 3100078 w 3100111"/>
                  <a:gd name="connsiteY13" fmla="*/ 1984500 h 3994919"/>
                  <a:gd name="connsiteX14" fmla="*/ 2859207 w 3100111"/>
                  <a:gd name="connsiteY14" fmla="*/ 3269063 h 3994919"/>
                  <a:gd name="connsiteX15" fmla="*/ 2267976 w 3100111"/>
                  <a:gd name="connsiteY15" fmla="*/ 3977033 h 3994919"/>
                  <a:gd name="connsiteX16" fmla="*/ 1997908 w 3100111"/>
                  <a:gd name="connsiteY16" fmla="*/ 3750775 h 3994919"/>
                  <a:gd name="connsiteX17" fmla="*/ 1983309 w 3100111"/>
                  <a:gd name="connsiteY17" fmla="*/ 3400439 h 3994919"/>
                  <a:gd name="connsiteX18" fmla="*/ 2070899 w 3100111"/>
                  <a:gd name="connsiteY18" fmla="*/ 2926027 h 3994919"/>
                  <a:gd name="connsiteX19" fmla="*/ 1932215 w 3100111"/>
                  <a:gd name="connsiteY19" fmla="*/ 2677873 h 3994919"/>
                  <a:gd name="connsiteX20" fmla="*/ 1603754 w 3100111"/>
                  <a:gd name="connsiteY20" fmla="*/ 2590289 h 3994919"/>
                  <a:gd name="connsiteX0" fmla="*/ 1606185 w 3102542"/>
                  <a:gd name="connsiteY0" fmla="*/ 2590289 h 3994919"/>
                  <a:gd name="connsiteX1" fmla="*/ 44167 w 3102542"/>
                  <a:gd name="connsiteY1" fmla="*/ 2728964 h 3994919"/>
                  <a:gd name="connsiteX2" fmla="*/ 504013 w 3102542"/>
                  <a:gd name="connsiteY2" fmla="*/ 2174266 h 3994919"/>
                  <a:gd name="connsiteX3" fmla="*/ 1036850 w 3102542"/>
                  <a:gd name="connsiteY3" fmla="*/ 2298343 h 3994919"/>
                  <a:gd name="connsiteX4" fmla="*/ 1255823 w 3102542"/>
                  <a:gd name="connsiteY4" fmla="*/ 1064870 h 3994919"/>
                  <a:gd name="connsiteX5" fmla="*/ 1533191 w 3102542"/>
                  <a:gd name="connsiteY5" fmla="*/ 2283746 h 3994919"/>
                  <a:gd name="connsiteX6" fmla="*/ 1927347 w 3102542"/>
                  <a:gd name="connsiteY6" fmla="*/ 2393225 h 3994919"/>
                  <a:gd name="connsiteX7" fmla="*/ 2175518 w 3102542"/>
                  <a:gd name="connsiteY7" fmla="*/ 1889618 h 3994919"/>
                  <a:gd name="connsiteX8" fmla="*/ 2029535 w 3102542"/>
                  <a:gd name="connsiteY8" fmla="*/ 1035675 h 3994919"/>
                  <a:gd name="connsiteX9" fmla="*/ 1927347 w 3102542"/>
                  <a:gd name="connsiteY9" fmla="*/ 459081 h 3994919"/>
                  <a:gd name="connsiteX10" fmla="*/ 2117125 w 3102542"/>
                  <a:gd name="connsiteY10" fmla="*/ 6564 h 3994919"/>
                  <a:gd name="connsiteX11" fmla="*/ 2525877 w 3102542"/>
                  <a:gd name="connsiteY11" fmla="*/ 247420 h 3994919"/>
                  <a:gd name="connsiteX12" fmla="*/ 2876235 w 3102542"/>
                  <a:gd name="connsiteY12" fmla="*/ 999181 h 3994919"/>
                  <a:gd name="connsiteX13" fmla="*/ 3102509 w 3102542"/>
                  <a:gd name="connsiteY13" fmla="*/ 1984500 h 3994919"/>
                  <a:gd name="connsiteX14" fmla="*/ 2861638 w 3102542"/>
                  <a:gd name="connsiteY14" fmla="*/ 3269063 h 3994919"/>
                  <a:gd name="connsiteX15" fmla="*/ 2270407 w 3102542"/>
                  <a:gd name="connsiteY15" fmla="*/ 3977033 h 3994919"/>
                  <a:gd name="connsiteX16" fmla="*/ 2000339 w 3102542"/>
                  <a:gd name="connsiteY16" fmla="*/ 3750775 h 3994919"/>
                  <a:gd name="connsiteX17" fmla="*/ 1985740 w 3102542"/>
                  <a:gd name="connsiteY17" fmla="*/ 3400439 h 3994919"/>
                  <a:gd name="connsiteX18" fmla="*/ 2073330 w 3102542"/>
                  <a:gd name="connsiteY18" fmla="*/ 2926027 h 3994919"/>
                  <a:gd name="connsiteX19" fmla="*/ 1934646 w 3102542"/>
                  <a:gd name="connsiteY19" fmla="*/ 2677873 h 3994919"/>
                  <a:gd name="connsiteX20" fmla="*/ 1606185 w 3102542"/>
                  <a:gd name="connsiteY20" fmla="*/ 2590289 h 3994919"/>
                  <a:gd name="connsiteX0" fmla="*/ 1643025 w 3139382"/>
                  <a:gd name="connsiteY0" fmla="*/ 2590289 h 3994919"/>
                  <a:gd name="connsiteX1" fmla="*/ 81007 w 3139382"/>
                  <a:gd name="connsiteY1" fmla="*/ 2728964 h 3994919"/>
                  <a:gd name="connsiteX2" fmla="*/ 299982 w 3139382"/>
                  <a:gd name="connsiteY2" fmla="*/ 2561095 h 3994919"/>
                  <a:gd name="connsiteX3" fmla="*/ 540853 w 3139382"/>
                  <a:gd name="connsiteY3" fmla="*/ 2174266 h 3994919"/>
                  <a:gd name="connsiteX4" fmla="*/ 1073690 w 3139382"/>
                  <a:gd name="connsiteY4" fmla="*/ 2298343 h 3994919"/>
                  <a:gd name="connsiteX5" fmla="*/ 1292663 w 3139382"/>
                  <a:gd name="connsiteY5" fmla="*/ 1064870 h 3994919"/>
                  <a:gd name="connsiteX6" fmla="*/ 1570031 w 3139382"/>
                  <a:gd name="connsiteY6" fmla="*/ 2283746 h 3994919"/>
                  <a:gd name="connsiteX7" fmla="*/ 1964187 w 3139382"/>
                  <a:gd name="connsiteY7" fmla="*/ 2393225 h 3994919"/>
                  <a:gd name="connsiteX8" fmla="*/ 2212358 w 3139382"/>
                  <a:gd name="connsiteY8" fmla="*/ 1889618 h 3994919"/>
                  <a:gd name="connsiteX9" fmla="*/ 2066375 w 3139382"/>
                  <a:gd name="connsiteY9" fmla="*/ 1035675 h 3994919"/>
                  <a:gd name="connsiteX10" fmla="*/ 1964187 w 3139382"/>
                  <a:gd name="connsiteY10" fmla="*/ 459081 h 3994919"/>
                  <a:gd name="connsiteX11" fmla="*/ 2153965 w 3139382"/>
                  <a:gd name="connsiteY11" fmla="*/ 6564 h 3994919"/>
                  <a:gd name="connsiteX12" fmla="*/ 2562717 w 3139382"/>
                  <a:gd name="connsiteY12" fmla="*/ 247420 h 3994919"/>
                  <a:gd name="connsiteX13" fmla="*/ 2913075 w 3139382"/>
                  <a:gd name="connsiteY13" fmla="*/ 999181 h 3994919"/>
                  <a:gd name="connsiteX14" fmla="*/ 3139349 w 3139382"/>
                  <a:gd name="connsiteY14" fmla="*/ 1984500 h 3994919"/>
                  <a:gd name="connsiteX15" fmla="*/ 2898478 w 3139382"/>
                  <a:gd name="connsiteY15" fmla="*/ 3269063 h 3994919"/>
                  <a:gd name="connsiteX16" fmla="*/ 2307247 w 3139382"/>
                  <a:gd name="connsiteY16" fmla="*/ 3977033 h 3994919"/>
                  <a:gd name="connsiteX17" fmla="*/ 2037179 w 3139382"/>
                  <a:gd name="connsiteY17" fmla="*/ 3750775 h 3994919"/>
                  <a:gd name="connsiteX18" fmla="*/ 2022580 w 3139382"/>
                  <a:gd name="connsiteY18" fmla="*/ 3400439 h 3994919"/>
                  <a:gd name="connsiteX19" fmla="*/ 2110170 w 3139382"/>
                  <a:gd name="connsiteY19" fmla="*/ 2926027 h 3994919"/>
                  <a:gd name="connsiteX20" fmla="*/ 1971486 w 3139382"/>
                  <a:gd name="connsiteY20" fmla="*/ 2677873 h 3994919"/>
                  <a:gd name="connsiteX21" fmla="*/ 1643025 w 3139382"/>
                  <a:gd name="connsiteY21" fmla="*/ 2590289 h 3994919"/>
                  <a:gd name="connsiteX0" fmla="*/ 1660284 w 3156641"/>
                  <a:gd name="connsiteY0" fmla="*/ 2590289 h 3994919"/>
                  <a:gd name="connsiteX1" fmla="*/ 98266 w 3156641"/>
                  <a:gd name="connsiteY1" fmla="*/ 2728964 h 3994919"/>
                  <a:gd name="connsiteX2" fmla="*/ 215053 w 3156641"/>
                  <a:gd name="connsiteY2" fmla="*/ 2582991 h 3994919"/>
                  <a:gd name="connsiteX3" fmla="*/ 558112 w 3156641"/>
                  <a:gd name="connsiteY3" fmla="*/ 2174266 h 3994919"/>
                  <a:gd name="connsiteX4" fmla="*/ 1090949 w 3156641"/>
                  <a:gd name="connsiteY4" fmla="*/ 2298343 h 3994919"/>
                  <a:gd name="connsiteX5" fmla="*/ 1309922 w 3156641"/>
                  <a:gd name="connsiteY5" fmla="*/ 1064870 h 3994919"/>
                  <a:gd name="connsiteX6" fmla="*/ 1587290 w 3156641"/>
                  <a:gd name="connsiteY6" fmla="*/ 2283746 h 3994919"/>
                  <a:gd name="connsiteX7" fmla="*/ 1981446 w 3156641"/>
                  <a:gd name="connsiteY7" fmla="*/ 2393225 h 3994919"/>
                  <a:gd name="connsiteX8" fmla="*/ 2229617 w 3156641"/>
                  <a:gd name="connsiteY8" fmla="*/ 1889618 h 3994919"/>
                  <a:gd name="connsiteX9" fmla="*/ 2083634 w 3156641"/>
                  <a:gd name="connsiteY9" fmla="*/ 1035675 h 3994919"/>
                  <a:gd name="connsiteX10" fmla="*/ 1981446 w 3156641"/>
                  <a:gd name="connsiteY10" fmla="*/ 459081 h 3994919"/>
                  <a:gd name="connsiteX11" fmla="*/ 2171224 w 3156641"/>
                  <a:gd name="connsiteY11" fmla="*/ 6564 h 3994919"/>
                  <a:gd name="connsiteX12" fmla="*/ 2579976 w 3156641"/>
                  <a:gd name="connsiteY12" fmla="*/ 247420 h 3994919"/>
                  <a:gd name="connsiteX13" fmla="*/ 2930334 w 3156641"/>
                  <a:gd name="connsiteY13" fmla="*/ 999181 h 3994919"/>
                  <a:gd name="connsiteX14" fmla="*/ 3156608 w 3156641"/>
                  <a:gd name="connsiteY14" fmla="*/ 1984500 h 3994919"/>
                  <a:gd name="connsiteX15" fmla="*/ 2915737 w 3156641"/>
                  <a:gd name="connsiteY15" fmla="*/ 3269063 h 3994919"/>
                  <a:gd name="connsiteX16" fmla="*/ 2324506 w 3156641"/>
                  <a:gd name="connsiteY16" fmla="*/ 3977033 h 3994919"/>
                  <a:gd name="connsiteX17" fmla="*/ 2054438 w 3156641"/>
                  <a:gd name="connsiteY17" fmla="*/ 3750775 h 3994919"/>
                  <a:gd name="connsiteX18" fmla="*/ 2039839 w 3156641"/>
                  <a:gd name="connsiteY18" fmla="*/ 3400439 h 3994919"/>
                  <a:gd name="connsiteX19" fmla="*/ 2127429 w 3156641"/>
                  <a:gd name="connsiteY19" fmla="*/ 2926027 h 3994919"/>
                  <a:gd name="connsiteX20" fmla="*/ 1988745 w 3156641"/>
                  <a:gd name="connsiteY20" fmla="*/ 2677873 h 3994919"/>
                  <a:gd name="connsiteX21" fmla="*/ 1660284 w 3156641"/>
                  <a:gd name="connsiteY21" fmla="*/ 2590289 h 3994919"/>
                  <a:gd name="connsiteX0" fmla="*/ 1631772 w 3128129"/>
                  <a:gd name="connsiteY0" fmla="*/ 2590289 h 3994919"/>
                  <a:gd name="connsiteX1" fmla="*/ 106250 w 3128129"/>
                  <a:gd name="connsiteY1" fmla="*/ 2845742 h 3994919"/>
                  <a:gd name="connsiteX2" fmla="*/ 186541 w 3128129"/>
                  <a:gd name="connsiteY2" fmla="*/ 2582991 h 3994919"/>
                  <a:gd name="connsiteX3" fmla="*/ 529600 w 3128129"/>
                  <a:gd name="connsiteY3" fmla="*/ 2174266 h 3994919"/>
                  <a:gd name="connsiteX4" fmla="*/ 1062437 w 3128129"/>
                  <a:gd name="connsiteY4" fmla="*/ 2298343 h 3994919"/>
                  <a:gd name="connsiteX5" fmla="*/ 1281410 w 3128129"/>
                  <a:gd name="connsiteY5" fmla="*/ 1064870 h 3994919"/>
                  <a:gd name="connsiteX6" fmla="*/ 1558778 w 3128129"/>
                  <a:gd name="connsiteY6" fmla="*/ 2283746 h 3994919"/>
                  <a:gd name="connsiteX7" fmla="*/ 1952934 w 3128129"/>
                  <a:gd name="connsiteY7" fmla="*/ 2393225 h 3994919"/>
                  <a:gd name="connsiteX8" fmla="*/ 2201105 w 3128129"/>
                  <a:gd name="connsiteY8" fmla="*/ 1889618 h 3994919"/>
                  <a:gd name="connsiteX9" fmla="*/ 2055122 w 3128129"/>
                  <a:gd name="connsiteY9" fmla="*/ 1035675 h 3994919"/>
                  <a:gd name="connsiteX10" fmla="*/ 1952934 w 3128129"/>
                  <a:gd name="connsiteY10" fmla="*/ 459081 h 3994919"/>
                  <a:gd name="connsiteX11" fmla="*/ 2142712 w 3128129"/>
                  <a:gd name="connsiteY11" fmla="*/ 6564 h 3994919"/>
                  <a:gd name="connsiteX12" fmla="*/ 2551464 w 3128129"/>
                  <a:gd name="connsiteY12" fmla="*/ 247420 h 3994919"/>
                  <a:gd name="connsiteX13" fmla="*/ 2901822 w 3128129"/>
                  <a:gd name="connsiteY13" fmla="*/ 999181 h 3994919"/>
                  <a:gd name="connsiteX14" fmla="*/ 3128096 w 3128129"/>
                  <a:gd name="connsiteY14" fmla="*/ 1984500 h 3994919"/>
                  <a:gd name="connsiteX15" fmla="*/ 2887225 w 3128129"/>
                  <a:gd name="connsiteY15" fmla="*/ 3269063 h 3994919"/>
                  <a:gd name="connsiteX16" fmla="*/ 2295994 w 3128129"/>
                  <a:gd name="connsiteY16" fmla="*/ 3977033 h 3994919"/>
                  <a:gd name="connsiteX17" fmla="*/ 2025926 w 3128129"/>
                  <a:gd name="connsiteY17" fmla="*/ 3750775 h 3994919"/>
                  <a:gd name="connsiteX18" fmla="*/ 2011327 w 3128129"/>
                  <a:gd name="connsiteY18" fmla="*/ 3400439 h 3994919"/>
                  <a:gd name="connsiteX19" fmla="*/ 2098917 w 3128129"/>
                  <a:gd name="connsiteY19" fmla="*/ 2926027 h 3994919"/>
                  <a:gd name="connsiteX20" fmla="*/ 1960233 w 3128129"/>
                  <a:gd name="connsiteY20" fmla="*/ 2677873 h 3994919"/>
                  <a:gd name="connsiteX21" fmla="*/ 1631772 w 3128129"/>
                  <a:gd name="connsiteY21" fmla="*/ 2590289 h 3994919"/>
                  <a:gd name="connsiteX0" fmla="*/ 1633516 w 3129873"/>
                  <a:gd name="connsiteY0" fmla="*/ 2590289 h 3994919"/>
                  <a:gd name="connsiteX1" fmla="*/ 107994 w 3129873"/>
                  <a:gd name="connsiteY1" fmla="*/ 2845742 h 3994919"/>
                  <a:gd name="connsiteX2" fmla="*/ 180986 w 3129873"/>
                  <a:gd name="connsiteY2" fmla="*/ 2604887 h 3994919"/>
                  <a:gd name="connsiteX3" fmla="*/ 531344 w 3129873"/>
                  <a:gd name="connsiteY3" fmla="*/ 2174266 h 3994919"/>
                  <a:gd name="connsiteX4" fmla="*/ 1064181 w 3129873"/>
                  <a:gd name="connsiteY4" fmla="*/ 2298343 h 3994919"/>
                  <a:gd name="connsiteX5" fmla="*/ 1283154 w 3129873"/>
                  <a:gd name="connsiteY5" fmla="*/ 1064870 h 3994919"/>
                  <a:gd name="connsiteX6" fmla="*/ 1560522 w 3129873"/>
                  <a:gd name="connsiteY6" fmla="*/ 2283746 h 3994919"/>
                  <a:gd name="connsiteX7" fmla="*/ 1954678 w 3129873"/>
                  <a:gd name="connsiteY7" fmla="*/ 2393225 h 3994919"/>
                  <a:gd name="connsiteX8" fmla="*/ 2202849 w 3129873"/>
                  <a:gd name="connsiteY8" fmla="*/ 1889618 h 3994919"/>
                  <a:gd name="connsiteX9" fmla="*/ 2056866 w 3129873"/>
                  <a:gd name="connsiteY9" fmla="*/ 1035675 h 3994919"/>
                  <a:gd name="connsiteX10" fmla="*/ 1954678 w 3129873"/>
                  <a:gd name="connsiteY10" fmla="*/ 459081 h 3994919"/>
                  <a:gd name="connsiteX11" fmla="*/ 2144456 w 3129873"/>
                  <a:gd name="connsiteY11" fmla="*/ 6564 h 3994919"/>
                  <a:gd name="connsiteX12" fmla="*/ 2553208 w 3129873"/>
                  <a:gd name="connsiteY12" fmla="*/ 247420 h 3994919"/>
                  <a:gd name="connsiteX13" fmla="*/ 2903566 w 3129873"/>
                  <a:gd name="connsiteY13" fmla="*/ 999181 h 3994919"/>
                  <a:gd name="connsiteX14" fmla="*/ 3129840 w 3129873"/>
                  <a:gd name="connsiteY14" fmla="*/ 1984500 h 3994919"/>
                  <a:gd name="connsiteX15" fmla="*/ 2888969 w 3129873"/>
                  <a:gd name="connsiteY15" fmla="*/ 3269063 h 3994919"/>
                  <a:gd name="connsiteX16" fmla="*/ 2297738 w 3129873"/>
                  <a:gd name="connsiteY16" fmla="*/ 3977033 h 3994919"/>
                  <a:gd name="connsiteX17" fmla="*/ 2027670 w 3129873"/>
                  <a:gd name="connsiteY17" fmla="*/ 3750775 h 3994919"/>
                  <a:gd name="connsiteX18" fmla="*/ 2013071 w 3129873"/>
                  <a:gd name="connsiteY18" fmla="*/ 3400439 h 3994919"/>
                  <a:gd name="connsiteX19" fmla="*/ 2100661 w 3129873"/>
                  <a:gd name="connsiteY19" fmla="*/ 2926027 h 3994919"/>
                  <a:gd name="connsiteX20" fmla="*/ 1961977 w 3129873"/>
                  <a:gd name="connsiteY20" fmla="*/ 2677873 h 3994919"/>
                  <a:gd name="connsiteX21" fmla="*/ 1633516 w 3129873"/>
                  <a:gd name="connsiteY21" fmla="*/ 2590289 h 3994919"/>
                  <a:gd name="connsiteX0" fmla="*/ 1663621 w 3159978"/>
                  <a:gd name="connsiteY0" fmla="*/ 2590289 h 3994919"/>
                  <a:gd name="connsiteX1" fmla="*/ 138099 w 3159978"/>
                  <a:gd name="connsiteY1" fmla="*/ 2845742 h 3994919"/>
                  <a:gd name="connsiteX2" fmla="*/ 79707 w 3159978"/>
                  <a:gd name="connsiteY2" fmla="*/ 2685172 h 3994919"/>
                  <a:gd name="connsiteX3" fmla="*/ 211091 w 3159978"/>
                  <a:gd name="connsiteY3" fmla="*/ 2604887 h 3994919"/>
                  <a:gd name="connsiteX4" fmla="*/ 561449 w 3159978"/>
                  <a:gd name="connsiteY4" fmla="*/ 2174266 h 3994919"/>
                  <a:gd name="connsiteX5" fmla="*/ 1094286 w 3159978"/>
                  <a:gd name="connsiteY5" fmla="*/ 2298343 h 3994919"/>
                  <a:gd name="connsiteX6" fmla="*/ 1313259 w 3159978"/>
                  <a:gd name="connsiteY6" fmla="*/ 1064870 h 3994919"/>
                  <a:gd name="connsiteX7" fmla="*/ 1590627 w 3159978"/>
                  <a:gd name="connsiteY7" fmla="*/ 2283746 h 3994919"/>
                  <a:gd name="connsiteX8" fmla="*/ 1984783 w 3159978"/>
                  <a:gd name="connsiteY8" fmla="*/ 2393225 h 3994919"/>
                  <a:gd name="connsiteX9" fmla="*/ 2232954 w 3159978"/>
                  <a:gd name="connsiteY9" fmla="*/ 1889618 h 3994919"/>
                  <a:gd name="connsiteX10" fmla="*/ 2086971 w 3159978"/>
                  <a:gd name="connsiteY10" fmla="*/ 1035675 h 3994919"/>
                  <a:gd name="connsiteX11" fmla="*/ 1984783 w 3159978"/>
                  <a:gd name="connsiteY11" fmla="*/ 459081 h 3994919"/>
                  <a:gd name="connsiteX12" fmla="*/ 2174561 w 3159978"/>
                  <a:gd name="connsiteY12" fmla="*/ 6564 h 3994919"/>
                  <a:gd name="connsiteX13" fmla="*/ 2583313 w 3159978"/>
                  <a:gd name="connsiteY13" fmla="*/ 247420 h 3994919"/>
                  <a:gd name="connsiteX14" fmla="*/ 2933671 w 3159978"/>
                  <a:gd name="connsiteY14" fmla="*/ 999181 h 3994919"/>
                  <a:gd name="connsiteX15" fmla="*/ 3159945 w 3159978"/>
                  <a:gd name="connsiteY15" fmla="*/ 1984500 h 3994919"/>
                  <a:gd name="connsiteX16" fmla="*/ 2919074 w 3159978"/>
                  <a:gd name="connsiteY16" fmla="*/ 3269063 h 3994919"/>
                  <a:gd name="connsiteX17" fmla="*/ 2327843 w 3159978"/>
                  <a:gd name="connsiteY17" fmla="*/ 3977033 h 3994919"/>
                  <a:gd name="connsiteX18" fmla="*/ 2057775 w 3159978"/>
                  <a:gd name="connsiteY18" fmla="*/ 3750775 h 3994919"/>
                  <a:gd name="connsiteX19" fmla="*/ 2043176 w 3159978"/>
                  <a:gd name="connsiteY19" fmla="*/ 3400439 h 3994919"/>
                  <a:gd name="connsiteX20" fmla="*/ 2130766 w 3159978"/>
                  <a:gd name="connsiteY20" fmla="*/ 2926027 h 3994919"/>
                  <a:gd name="connsiteX21" fmla="*/ 1992082 w 3159978"/>
                  <a:gd name="connsiteY21" fmla="*/ 2677873 h 3994919"/>
                  <a:gd name="connsiteX22" fmla="*/ 1663621 w 3159978"/>
                  <a:gd name="connsiteY22" fmla="*/ 2590289 h 3994919"/>
                  <a:gd name="connsiteX0" fmla="*/ 1663621 w 3159978"/>
                  <a:gd name="connsiteY0" fmla="*/ 2590289 h 3994919"/>
                  <a:gd name="connsiteX1" fmla="*/ 138099 w 3159978"/>
                  <a:gd name="connsiteY1" fmla="*/ 2845742 h 3994919"/>
                  <a:gd name="connsiteX2" fmla="*/ 79707 w 3159978"/>
                  <a:gd name="connsiteY2" fmla="*/ 2685172 h 3994919"/>
                  <a:gd name="connsiteX3" fmla="*/ 211091 w 3159978"/>
                  <a:gd name="connsiteY3" fmla="*/ 2604887 h 3994919"/>
                  <a:gd name="connsiteX4" fmla="*/ 561449 w 3159978"/>
                  <a:gd name="connsiteY4" fmla="*/ 2174266 h 3994919"/>
                  <a:gd name="connsiteX5" fmla="*/ 1094286 w 3159978"/>
                  <a:gd name="connsiteY5" fmla="*/ 2298343 h 3994919"/>
                  <a:gd name="connsiteX6" fmla="*/ 1313259 w 3159978"/>
                  <a:gd name="connsiteY6" fmla="*/ 1064870 h 3994919"/>
                  <a:gd name="connsiteX7" fmla="*/ 1590627 w 3159978"/>
                  <a:gd name="connsiteY7" fmla="*/ 2283746 h 3994919"/>
                  <a:gd name="connsiteX8" fmla="*/ 1984783 w 3159978"/>
                  <a:gd name="connsiteY8" fmla="*/ 2393225 h 3994919"/>
                  <a:gd name="connsiteX9" fmla="*/ 2232954 w 3159978"/>
                  <a:gd name="connsiteY9" fmla="*/ 1889618 h 3994919"/>
                  <a:gd name="connsiteX10" fmla="*/ 2086971 w 3159978"/>
                  <a:gd name="connsiteY10" fmla="*/ 1035675 h 3994919"/>
                  <a:gd name="connsiteX11" fmla="*/ 1984783 w 3159978"/>
                  <a:gd name="connsiteY11" fmla="*/ 459081 h 3994919"/>
                  <a:gd name="connsiteX12" fmla="*/ 2174561 w 3159978"/>
                  <a:gd name="connsiteY12" fmla="*/ 6564 h 3994919"/>
                  <a:gd name="connsiteX13" fmla="*/ 2583313 w 3159978"/>
                  <a:gd name="connsiteY13" fmla="*/ 247420 h 3994919"/>
                  <a:gd name="connsiteX14" fmla="*/ 2933671 w 3159978"/>
                  <a:gd name="connsiteY14" fmla="*/ 999181 h 3994919"/>
                  <a:gd name="connsiteX15" fmla="*/ 3159945 w 3159978"/>
                  <a:gd name="connsiteY15" fmla="*/ 1984500 h 3994919"/>
                  <a:gd name="connsiteX16" fmla="*/ 2919074 w 3159978"/>
                  <a:gd name="connsiteY16" fmla="*/ 3269063 h 3994919"/>
                  <a:gd name="connsiteX17" fmla="*/ 2327843 w 3159978"/>
                  <a:gd name="connsiteY17" fmla="*/ 3977033 h 3994919"/>
                  <a:gd name="connsiteX18" fmla="*/ 2057775 w 3159978"/>
                  <a:gd name="connsiteY18" fmla="*/ 3750775 h 3994919"/>
                  <a:gd name="connsiteX19" fmla="*/ 2043176 w 3159978"/>
                  <a:gd name="connsiteY19" fmla="*/ 3400439 h 3994919"/>
                  <a:gd name="connsiteX20" fmla="*/ 2130766 w 3159978"/>
                  <a:gd name="connsiteY20" fmla="*/ 2926027 h 3994919"/>
                  <a:gd name="connsiteX21" fmla="*/ 1992082 w 3159978"/>
                  <a:gd name="connsiteY21" fmla="*/ 2677873 h 3994919"/>
                  <a:gd name="connsiteX22" fmla="*/ 1663621 w 3159978"/>
                  <a:gd name="connsiteY22" fmla="*/ 2590289 h 3994919"/>
                  <a:gd name="connsiteX0" fmla="*/ 1644571 w 3140928"/>
                  <a:gd name="connsiteY0" fmla="*/ 2590289 h 3994919"/>
                  <a:gd name="connsiteX1" fmla="*/ 119049 w 3140928"/>
                  <a:gd name="connsiteY1" fmla="*/ 2845742 h 3994919"/>
                  <a:gd name="connsiteX2" fmla="*/ 60657 w 3140928"/>
                  <a:gd name="connsiteY2" fmla="*/ 2685172 h 3994919"/>
                  <a:gd name="connsiteX3" fmla="*/ 192041 w 3140928"/>
                  <a:gd name="connsiteY3" fmla="*/ 2604887 h 3994919"/>
                  <a:gd name="connsiteX4" fmla="*/ 542399 w 3140928"/>
                  <a:gd name="connsiteY4" fmla="*/ 2174266 h 3994919"/>
                  <a:gd name="connsiteX5" fmla="*/ 1075236 w 3140928"/>
                  <a:gd name="connsiteY5" fmla="*/ 2298343 h 3994919"/>
                  <a:gd name="connsiteX6" fmla="*/ 1294209 w 3140928"/>
                  <a:gd name="connsiteY6" fmla="*/ 1064870 h 3994919"/>
                  <a:gd name="connsiteX7" fmla="*/ 1571577 w 3140928"/>
                  <a:gd name="connsiteY7" fmla="*/ 2283746 h 3994919"/>
                  <a:gd name="connsiteX8" fmla="*/ 1965733 w 3140928"/>
                  <a:gd name="connsiteY8" fmla="*/ 2393225 h 3994919"/>
                  <a:gd name="connsiteX9" fmla="*/ 2213904 w 3140928"/>
                  <a:gd name="connsiteY9" fmla="*/ 1889618 h 3994919"/>
                  <a:gd name="connsiteX10" fmla="*/ 2067921 w 3140928"/>
                  <a:gd name="connsiteY10" fmla="*/ 1035675 h 3994919"/>
                  <a:gd name="connsiteX11" fmla="*/ 1965733 w 3140928"/>
                  <a:gd name="connsiteY11" fmla="*/ 459081 h 3994919"/>
                  <a:gd name="connsiteX12" fmla="*/ 2155511 w 3140928"/>
                  <a:gd name="connsiteY12" fmla="*/ 6564 h 3994919"/>
                  <a:gd name="connsiteX13" fmla="*/ 2564263 w 3140928"/>
                  <a:gd name="connsiteY13" fmla="*/ 247420 h 3994919"/>
                  <a:gd name="connsiteX14" fmla="*/ 2914621 w 3140928"/>
                  <a:gd name="connsiteY14" fmla="*/ 999181 h 3994919"/>
                  <a:gd name="connsiteX15" fmla="*/ 3140895 w 3140928"/>
                  <a:gd name="connsiteY15" fmla="*/ 1984500 h 3994919"/>
                  <a:gd name="connsiteX16" fmla="*/ 2900024 w 3140928"/>
                  <a:gd name="connsiteY16" fmla="*/ 3269063 h 3994919"/>
                  <a:gd name="connsiteX17" fmla="*/ 2308793 w 3140928"/>
                  <a:gd name="connsiteY17" fmla="*/ 3977033 h 3994919"/>
                  <a:gd name="connsiteX18" fmla="*/ 2038725 w 3140928"/>
                  <a:gd name="connsiteY18" fmla="*/ 3750775 h 3994919"/>
                  <a:gd name="connsiteX19" fmla="*/ 2024126 w 3140928"/>
                  <a:gd name="connsiteY19" fmla="*/ 3400439 h 3994919"/>
                  <a:gd name="connsiteX20" fmla="*/ 2111716 w 3140928"/>
                  <a:gd name="connsiteY20" fmla="*/ 2926027 h 3994919"/>
                  <a:gd name="connsiteX21" fmla="*/ 1973032 w 3140928"/>
                  <a:gd name="connsiteY21" fmla="*/ 2677873 h 3994919"/>
                  <a:gd name="connsiteX22" fmla="*/ 1644571 w 3140928"/>
                  <a:gd name="connsiteY22" fmla="*/ 2590289 h 3994919"/>
                  <a:gd name="connsiteX0" fmla="*/ 1583914 w 3080271"/>
                  <a:gd name="connsiteY0" fmla="*/ 2590289 h 3994919"/>
                  <a:gd name="connsiteX1" fmla="*/ 58392 w 3080271"/>
                  <a:gd name="connsiteY1" fmla="*/ 2845742 h 3994919"/>
                  <a:gd name="connsiteX2" fmla="*/ 0 w 3080271"/>
                  <a:gd name="connsiteY2" fmla="*/ 2685172 h 3994919"/>
                  <a:gd name="connsiteX3" fmla="*/ 131384 w 3080271"/>
                  <a:gd name="connsiteY3" fmla="*/ 2604887 h 3994919"/>
                  <a:gd name="connsiteX4" fmla="*/ 481742 w 3080271"/>
                  <a:gd name="connsiteY4" fmla="*/ 2174266 h 3994919"/>
                  <a:gd name="connsiteX5" fmla="*/ 1014579 w 3080271"/>
                  <a:gd name="connsiteY5" fmla="*/ 2298343 h 3994919"/>
                  <a:gd name="connsiteX6" fmla="*/ 1233552 w 3080271"/>
                  <a:gd name="connsiteY6" fmla="*/ 1064870 h 3994919"/>
                  <a:gd name="connsiteX7" fmla="*/ 1510920 w 3080271"/>
                  <a:gd name="connsiteY7" fmla="*/ 2283746 h 3994919"/>
                  <a:gd name="connsiteX8" fmla="*/ 1905076 w 3080271"/>
                  <a:gd name="connsiteY8" fmla="*/ 2393225 h 3994919"/>
                  <a:gd name="connsiteX9" fmla="*/ 2153247 w 3080271"/>
                  <a:gd name="connsiteY9" fmla="*/ 1889618 h 3994919"/>
                  <a:gd name="connsiteX10" fmla="*/ 2007264 w 3080271"/>
                  <a:gd name="connsiteY10" fmla="*/ 1035675 h 3994919"/>
                  <a:gd name="connsiteX11" fmla="*/ 1905076 w 3080271"/>
                  <a:gd name="connsiteY11" fmla="*/ 459081 h 3994919"/>
                  <a:gd name="connsiteX12" fmla="*/ 2094854 w 3080271"/>
                  <a:gd name="connsiteY12" fmla="*/ 6564 h 3994919"/>
                  <a:gd name="connsiteX13" fmla="*/ 2503606 w 3080271"/>
                  <a:gd name="connsiteY13" fmla="*/ 247420 h 3994919"/>
                  <a:gd name="connsiteX14" fmla="*/ 2853964 w 3080271"/>
                  <a:gd name="connsiteY14" fmla="*/ 999181 h 3994919"/>
                  <a:gd name="connsiteX15" fmla="*/ 3080238 w 3080271"/>
                  <a:gd name="connsiteY15" fmla="*/ 1984500 h 3994919"/>
                  <a:gd name="connsiteX16" fmla="*/ 2839367 w 3080271"/>
                  <a:gd name="connsiteY16" fmla="*/ 3269063 h 3994919"/>
                  <a:gd name="connsiteX17" fmla="*/ 2248136 w 3080271"/>
                  <a:gd name="connsiteY17" fmla="*/ 3977033 h 3994919"/>
                  <a:gd name="connsiteX18" fmla="*/ 1978068 w 3080271"/>
                  <a:gd name="connsiteY18" fmla="*/ 3750775 h 3994919"/>
                  <a:gd name="connsiteX19" fmla="*/ 1963469 w 3080271"/>
                  <a:gd name="connsiteY19" fmla="*/ 3400439 h 3994919"/>
                  <a:gd name="connsiteX20" fmla="*/ 2051059 w 3080271"/>
                  <a:gd name="connsiteY20" fmla="*/ 2926027 h 3994919"/>
                  <a:gd name="connsiteX21" fmla="*/ 1912375 w 3080271"/>
                  <a:gd name="connsiteY21" fmla="*/ 2677873 h 3994919"/>
                  <a:gd name="connsiteX22" fmla="*/ 1583914 w 3080271"/>
                  <a:gd name="connsiteY22" fmla="*/ 2590289 h 3994919"/>
                  <a:gd name="connsiteX0" fmla="*/ 1583914 w 3080271"/>
                  <a:gd name="connsiteY0" fmla="*/ 2590289 h 3994919"/>
                  <a:gd name="connsiteX1" fmla="*/ 386855 w 3080271"/>
                  <a:gd name="connsiteY1" fmla="*/ 2677874 h 3994919"/>
                  <a:gd name="connsiteX2" fmla="*/ 58392 w 3080271"/>
                  <a:gd name="connsiteY2" fmla="*/ 2845742 h 3994919"/>
                  <a:gd name="connsiteX3" fmla="*/ 0 w 3080271"/>
                  <a:gd name="connsiteY3" fmla="*/ 2685172 h 3994919"/>
                  <a:gd name="connsiteX4" fmla="*/ 131384 w 3080271"/>
                  <a:gd name="connsiteY4" fmla="*/ 2604887 h 3994919"/>
                  <a:gd name="connsiteX5" fmla="*/ 481742 w 3080271"/>
                  <a:gd name="connsiteY5" fmla="*/ 2174266 h 3994919"/>
                  <a:gd name="connsiteX6" fmla="*/ 1014579 w 3080271"/>
                  <a:gd name="connsiteY6" fmla="*/ 2298343 h 3994919"/>
                  <a:gd name="connsiteX7" fmla="*/ 1233552 w 3080271"/>
                  <a:gd name="connsiteY7" fmla="*/ 1064870 h 3994919"/>
                  <a:gd name="connsiteX8" fmla="*/ 1510920 w 3080271"/>
                  <a:gd name="connsiteY8" fmla="*/ 2283746 h 3994919"/>
                  <a:gd name="connsiteX9" fmla="*/ 1905076 w 3080271"/>
                  <a:gd name="connsiteY9" fmla="*/ 2393225 h 3994919"/>
                  <a:gd name="connsiteX10" fmla="*/ 2153247 w 3080271"/>
                  <a:gd name="connsiteY10" fmla="*/ 1889618 h 3994919"/>
                  <a:gd name="connsiteX11" fmla="*/ 2007264 w 3080271"/>
                  <a:gd name="connsiteY11" fmla="*/ 1035675 h 3994919"/>
                  <a:gd name="connsiteX12" fmla="*/ 1905076 w 3080271"/>
                  <a:gd name="connsiteY12" fmla="*/ 459081 h 3994919"/>
                  <a:gd name="connsiteX13" fmla="*/ 2094854 w 3080271"/>
                  <a:gd name="connsiteY13" fmla="*/ 6564 h 3994919"/>
                  <a:gd name="connsiteX14" fmla="*/ 2503606 w 3080271"/>
                  <a:gd name="connsiteY14" fmla="*/ 247420 h 3994919"/>
                  <a:gd name="connsiteX15" fmla="*/ 2853964 w 3080271"/>
                  <a:gd name="connsiteY15" fmla="*/ 999181 h 3994919"/>
                  <a:gd name="connsiteX16" fmla="*/ 3080238 w 3080271"/>
                  <a:gd name="connsiteY16" fmla="*/ 1984500 h 3994919"/>
                  <a:gd name="connsiteX17" fmla="*/ 2839367 w 3080271"/>
                  <a:gd name="connsiteY17" fmla="*/ 3269063 h 3994919"/>
                  <a:gd name="connsiteX18" fmla="*/ 2248136 w 3080271"/>
                  <a:gd name="connsiteY18" fmla="*/ 3977033 h 3994919"/>
                  <a:gd name="connsiteX19" fmla="*/ 1978068 w 3080271"/>
                  <a:gd name="connsiteY19" fmla="*/ 3750775 h 3994919"/>
                  <a:gd name="connsiteX20" fmla="*/ 1963469 w 3080271"/>
                  <a:gd name="connsiteY20" fmla="*/ 3400439 h 3994919"/>
                  <a:gd name="connsiteX21" fmla="*/ 2051059 w 3080271"/>
                  <a:gd name="connsiteY21" fmla="*/ 2926027 h 3994919"/>
                  <a:gd name="connsiteX22" fmla="*/ 1912375 w 3080271"/>
                  <a:gd name="connsiteY22" fmla="*/ 2677873 h 3994919"/>
                  <a:gd name="connsiteX23" fmla="*/ 1583914 w 3080271"/>
                  <a:gd name="connsiteY23" fmla="*/ 2590289 h 3994919"/>
                  <a:gd name="connsiteX0" fmla="*/ 1583914 w 3080271"/>
                  <a:gd name="connsiteY0" fmla="*/ 2590289 h 3994919"/>
                  <a:gd name="connsiteX1" fmla="*/ 510940 w 3080271"/>
                  <a:gd name="connsiteY1" fmla="*/ 2261850 h 3994919"/>
                  <a:gd name="connsiteX2" fmla="*/ 58392 w 3080271"/>
                  <a:gd name="connsiteY2" fmla="*/ 2845742 h 3994919"/>
                  <a:gd name="connsiteX3" fmla="*/ 0 w 3080271"/>
                  <a:gd name="connsiteY3" fmla="*/ 2685172 h 3994919"/>
                  <a:gd name="connsiteX4" fmla="*/ 131384 w 3080271"/>
                  <a:gd name="connsiteY4" fmla="*/ 2604887 h 3994919"/>
                  <a:gd name="connsiteX5" fmla="*/ 481742 w 3080271"/>
                  <a:gd name="connsiteY5" fmla="*/ 2174266 h 3994919"/>
                  <a:gd name="connsiteX6" fmla="*/ 1014579 w 3080271"/>
                  <a:gd name="connsiteY6" fmla="*/ 2298343 h 3994919"/>
                  <a:gd name="connsiteX7" fmla="*/ 1233552 w 3080271"/>
                  <a:gd name="connsiteY7" fmla="*/ 1064870 h 3994919"/>
                  <a:gd name="connsiteX8" fmla="*/ 1510920 w 3080271"/>
                  <a:gd name="connsiteY8" fmla="*/ 2283746 h 3994919"/>
                  <a:gd name="connsiteX9" fmla="*/ 1905076 w 3080271"/>
                  <a:gd name="connsiteY9" fmla="*/ 2393225 h 3994919"/>
                  <a:gd name="connsiteX10" fmla="*/ 2153247 w 3080271"/>
                  <a:gd name="connsiteY10" fmla="*/ 1889618 h 3994919"/>
                  <a:gd name="connsiteX11" fmla="*/ 2007264 w 3080271"/>
                  <a:gd name="connsiteY11" fmla="*/ 1035675 h 3994919"/>
                  <a:gd name="connsiteX12" fmla="*/ 1905076 w 3080271"/>
                  <a:gd name="connsiteY12" fmla="*/ 459081 h 3994919"/>
                  <a:gd name="connsiteX13" fmla="*/ 2094854 w 3080271"/>
                  <a:gd name="connsiteY13" fmla="*/ 6564 h 3994919"/>
                  <a:gd name="connsiteX14" fmla="*/ 2503606 w 3080271"/>
                  <a:gd name="connsiteY14" fmla="*/ 247420 h 3994919"/>
                  <a:gd name="connsiteX15" fmla="*/ 2853964 w 3080271"/>
                  <a:gd name="connsiteY15" fmla="*/ 999181 h 3994919"/>
                  <a:gd name="connsiteX16" fmla="*/ 3080238 w 3080271"/>
                  <a:gd name="connsiteY16" fmla="*/ 1984500 h 3994919"/>
                  <a:gd name="connsiteX17" fmla="*/ 2839367 w 3080271"/>
                  <a:gd name="connsiteY17" fmla="*/ 3269063 h 3994919"/>
                  <a:gd name="connsiteX18" fmla="*/ 2248136 w 3080271"/>
                  <a:gd name="connsiteY18" fmla="*/ 3977033 h 3994919"/>
                  <a:gd name="connsiteX19" fmla="*/ 1978068 w 3080271"/>
                  <a:gd name="connsiteY19" fmla="*/ 3750775 h 3994919"/>
                  <a:gd name="connsiteX20" fmla="*/ 1963469 w 3080271"/>
                  <a:gd name="connsiteY20" fmla="*/ 3400439 h 3994919"/>
                  <a:gd name="connsiteX21" fmla="*/ 2051059 w 3080271"/>
                  <a:gd name="connsiteY21" fmla="*/ 2926027 h 3994919"/>
                  <a:gd name="connsiteX22" fmla="*/ 1912375 w 3080271"/>
                  <a:gd name="connsiteY22" fmla="*/ 2677873 h 3994919"/>
                  <a:gd name="connsiteX23" fmla="*/ 1583914 w 3080271"/>
                  <a:gd name="connsiteY23" fmla="*/ 2590289 h 3994919"/>
                  <a:gd name="connsiteX0" fmla="*/ 1583914 w 3080271"/>
                  <a:gd name="connsiteY0" fmla="*/ 2590289 h 3994919"/>
                  <a:gd name="connsiteX1" fmla="*/ 496342 w 3080271"/>
                  <a:gd name="connsiteY1" fmla="*/ 2320239 h 3994919"/>
                  <a:gd name="connsiteX2" fmla="*/ 58392 w 3080271"/>
                  <a:gd name="connsiteY2" fmla="*/ 2845742 h 3994919"/>
                  <a:gd name="connsiteX3" fmla="*/ 0 w 3080271"/>
                  <a:gd name="connsiteY3" fmla="*/ 2685172 h 3994919"/>
                  <a:gd name="connsiteX4" fmla="*/ 131384 w 3080271"/>
                  <a:gd name="connsiteY4" fmla="*/ 2604887 h 3994919"/>
                  <a:gd name="connsiteX5" fmla="*/ 481742 w 3080271"/>
                  <a:gd name="connsiteY5" fmla="*/ 2174266 h 3994919"/>
                  <a:gd name="connsiteX6" fmla="*/ 1014579 w 3080271"/>
                  <a:gd name="connsiteY6" fmla="*/ 2298343 h 3994919"/>
                  <a:gd name="connsiteX7" fmla="*/ 1233552 w 3080271"/>
                  <a:gd name="connsiteY7" fmla="*/ 1064870 h 3994919"/>
                  <a:gd name="connsiteX8" fmla="*/ 1510920 w 3080271"/>
                  <a:gd name="connsiteY8" fmla="*/ 2283746 h 3994919"/>
                  <a:gd name="connsiteX9" fmla="*/ 1905076 w 3080271"/>
                  <a:gd name="connsiteY9" fmla="*/ 2393225 h 3994919"/>
                  <a:gd name="connsiteX10" fmla="*/ 2153247 w 3080271"/>
                  <a:gd name="connsiteY10" fmla="*/ 1889618 h 3994919"/>
                  <a:gd name="connsiteX11" fmla="*/ 2007264 w 3080271"/>
                  <a:gd name="connsiteY11" fmla="*/ 1035675 h 3994919"/>
                  <a:gd name="connsiteX12" fmla="*/ 1905076 w 3080271"/>
                  <a:gd name="connsiteY12" fmla="*/ 459081 h 3994919"/>
                  <a:gd name="connsiteX13" fmla="*/ 2094854 w 3080271"/>
                  <a:gd name="connsiteY13" fmla="*/ 6564 h 3994919"/>
                  <a:gd name="connsiteX14" fmla="*/ 2503606 w 3080271"/>
                  <a:gd name="connsiteY14" fmla="*/ 247420 h 3994919"/>
                  <a:gd name="connsiteX15" fmla="*/ 2853964 w 3080271"/>
                  <a:gd name="connsiteY15" fmla="*/ 999181 h 3994919"/>
                  <a:gd name="connsiteX16" fmla="*/ 3080238 w 3080271"/>
                  <a:gd name="connsiteY16" fmla="*/ 1984500 h 3994919"/>
                  <a:gd name="connsiteX17" fmla="*/ 2839367 w 3080271"/>
                  <a:gd name="connsiteY17" fmla="*/ 3269063 h 3994919"/>
                  <a:gd name="connsiteX18" fmla="*/ 2248136 w 3080271"/>
                  <a:gd name="connsiteY18" fmla="*/ 3977033 h 3994919"/>
                  <a:gd name="connsiteX19" fmla="*/ 1978068 w 3080271"/>
                  <a:gd name="connsiteY19" fmla="*/ 3750775 h 3994919"/>
                  <a:gd name="connsiteX20" fmla="*/ 1963469 w 3080271"/>
                  <a:gd name="connsiteY20" fmla="*/ 3400439 h 3994919"/>
                  <a:gd name="connsiteX21" fmla="*/ 2051059 w 3080271"/>
                  <a:gd name="connsiteY21" fmla="*/ 2926027 h 3994919"/>
                  <a:gd name="connsiteX22" fmla="*/ 1912375 w 3080271"/>
                  <a:gd name="connsiteY22" fmla="*/ 2677873 h 3994919"/>
                  <a:gd name="connsiteX23" fmla="*/ 1583914 w 3080271"/>
                  <a:gd name="connsiteY23" fmla="*/ 2590289 h 3994919"/>
                  <a:gd name="connsiteX0" fmla="*/ 1583914 w 3080271"/>
                  <a:gd name="connsiteY0" fmla="*/ 2590289 h 3994919"/>
                  <a:gd name="connsiteX1" fmla="*/ 496342 w 3080271"/>
                  <a:gd name="connsiteY1" fmla="*/ 2320239 h 3994919"/>
                  <a:gd name="connsiteX2" fmla="*/ 58392 w 3080271"/>
                  <a:gd name="connsiteY2" fmla="*/ 2845742 h 3994919"/>
                  <a:gd name="connsiteX3" fmla="*/ 0 w 3080271"/>
                  <a:gd name="connsiteY3" fmla="*/ 2685172 h 3994919"/>
                  <a:gd name="connsiteX4" fmla="*/ 131384 w 3080271"/>
                  <a:gd name="connsiteY4" fmla="*/ 2604887 h 3994919"/>
                  <a:gd name="connsiteX5" fmla="*/ 481742 w 3080271"/>
                  <a:gd name="connsiteY5" fmla="*/ 2174266 h 3994919"/>
                  <a:gd name="connsiteX6" fmla="*/ 1014579 w 3080271"/>
                  <a:gd name="connsiteY6" fmla="*/ 2298343 h 3994919"/>
                  <a:gd name="connsiteX7" fmla="*/ 1233552 w 3080271"/>
                  <a:gd name="connsiteY7" fmla="*/ 1064870 h 3994919"/>
                  <a:gd name="connsiteX8" fmla="*/ 1510920 w 3080271"/>
                  <a:gd name="connsiteY8" fmla="*/ 2283746 h 3994919"/>
                  <a:gd name="connsiteX9" fmla="*/ 1905076 w 3080271"/>
                  <a:gd name="connsiteY9" fmla="*/ 2393225 h 3994919"/>
                  <a:gd name="connsiteX10" fmla="*/ 2153247 w 3080271"/>
                  <a:gd name="connsiteY10" fmla="*/ 1889618 h 3994919"/>
                  <a:gd name="connsiteX11" fmla="*/ 2007264 w 3080271"/>
                  <a:gd name="connsiteY11" fmla="*/ 1035675 h 3994919"/>
                  <a:gd name="connsiteX12" fmla="*/ 1905076 w 3080271"/>
                  <a:gd name="connsiteY12" fmla="*/ 459081 h 3994919"/>
                  <a:gd name="connsiteX13" fmla="*/ 2094854 w 3080271"/>
                  <a:gd name="connsiteY13" fmla="*/ 6564 h 3994919"/>
                  <a:gd name="connsiteX14" fmla="*/ 2503606 w 3080271"/>
                  <a:gd name="connsiteY14" fmla="*/ 247420 h 3994919"/>
                  <a:gd name="connsiteX15" fmla="*/ 2853964 w 3080271"/>
                  <a:gd name="connsiteY15" fmla="*/ 999181 h 3994919"/>
                  <a:gd name="connsiteX16" fmla="*/ 3080238 w 3080271"/>
                  <a:gd name="connsiteY16" fmla="*/ 1984500 h 3994919"/>
                  <a:gd name="connsiteX17" fmla="*/ 2839367 w 3080271"/>
                  <a:gd name="connsiteY17" fmla="*/ 3269063 h 3994919"/>
                  <a:gd name="connsiteX18" fmla="*/ 2248136 w 3080271"/>
                  <a:gd name="connsiteY18" fmla="*/ 3977033 h 3994919"/>
                  <a:gd name="connsiteX19" fmla="*/ 1978068 w 3080271"/>
                  <a:gd name="connsiteY19" fmla="*/ 3750775 h 3994919"/>
                  <a:gd name="connsiteX20" fmla="*/ 1963469 w 3080271"/>
                  <a:gd name="connsiteY20" fmla="*/ 3400439 h 3994919"/>
                  <a:gd name="connsiteX21" fmla="*/ 2051059 w 3080271"/>
                  <a:gd name="connsiteY21" fmla="*/ 2926027 h 3994919"/>
                  <a:gd name="connsiteX22" fmla="*/ 1912375 w 3080271"/>
                  <a:gd name="connsiteY22" fmla="*/ 2677873 h 3994919"/>
                  <a:gd name="connsiteX23" fmla="*/ 1583914 w 3080271"/>
                  <a:gd name="connsiteY23" fmla="*/ 2590289 h 3994919"/>
                  <a:gd name="connsiteX0" fmla="*/ 1583914 w 3080271"/>
                  <a:gd name="connsiteY0" fmla="*/ 2590289 h 3994919"/>
                  <a:gd name="connsiteX1" fmla="*/ 948889 w 3080271"/>
                  <a:gd name="connsiteY1" fmla="*/ 2488108 h 3994919"/>
                  <a:gd name="connsiteX2" fmla="*/ 496342 w 3080271"/>
                  <a:gd name="connsiteY2" fmla="*/ 2320239 h 3994919"/>
                  <a:gd name="connsiteX3" fmla="*/ 58392 w 3080271"/>
                  <a:gd name="connsiteY3" fmla="*/ 2845742 h 3994919"/>
                  <a:gd name="connsiteX4" fmla="*/ 0 w 3080271"/>
                  <a:gd name="connsiteY4" fmla="*/ 2685172 h 3994919"/>
                  <a:gd name="connsiteX5" fmla="*/ 131384 w 3080271"/>
                  <a:gd name="connsiteY5" fmla="*/ 2604887 h 3994919"/>
                  <a:gd name="connsiteX6" fmla="*/ 481742 w 3080271"/>
                  <a:gd name="connsiteY6" fmla="*/ 2174266 h 3994919"/>
                  <a:gd name="connsiteX7" fmla="*/ 1014579 w 3080271"/>
                  <a:gd name="connsiteY7" fmla="*/ 2298343 h 3994919"/>
                  <a:gd name="connsiteX8" fmla="*/ 1233552 w 3080271"/>
                  <a:gd name="connsiteY8" fmla="*/ 1064870 h 3994919"/>
                  <a:gd name="connsiteX9" fmla="*/ 1510920 w 3080271"/>
                  <a:gd name="connsiteY9" fmla="*/ 2283746 h 3994919"/>
                  <a:gd name="connsiteX10" fmla="*/ 1905076 w 3080271"/>
                  <a:gd name="connsiteY10" fmla="*/ 2393225 h 3994919"/>
                  <a:gd name="connsiteX11" fmla="*/ 2153247 w 3080271"/>
                  <a:gd name="connsiteY11" fmla="*/ 1889618 h 3994919"/>
                  <a:gd name="connsiteX12" fmla="*/ 2007264 w 3080271"/>
                  <a:gd name="connsiteY12" fmla="*/ 1035675 h 3994919"/>
                  <a:gd name="connsiteX13" fmla="*/ 1905076 w 3080271"/>
                  <a:gd name="connsiteY13" fmla="*/ 459081 h 3994919"/>
                  <a:gd name="connsiteX14" fmla="*/ 2094854 w 3080271"/>
                  <a:gd name="connsiteY14" fmla="*/ 6564 h 3994919"/>
                  <a:gd name="connsiteX15" fmla="*/ 2503606 w 3080271"/>
                  <a:gd name="connsiteY15" fmla="*/ 247420 h 3994919"/>
                  <a:gd name="connsiteX16" fmla="*/ 2853964 w 3080271"/>
                  <a:gd name="connsiteY16" fmla="*/ 999181 h 3994919"/>
                  <a:gd name="connsiteX17" fmla="*/ 3080238 w 3080271"/>
                  <a:gd name="connsiteY17" fmla="*/ 1984500 h 3994919"/>
                  <a:gd name="connsiteX18" fmla="*/ 2839367 w 3080271"/>
                  <a:gd name="connsiteY18" fmla="*/ 3269063 h 3994919"/>
                  <a:gd name="connsiteX19" fmla="*/ 2248136 w 3080271"/>
                  <a:gd name="connsiteY19" fmla="*/ 3977033 h 3994919"/>
                  <a:gd name="connsiteX20" fmla="*/ 1978068 w 3080271"/>
                  <a:gd name="connsiteY20" fmla="*/ 3750775 h 3994919"/>
                  <a:gd name="connsiteX21" fmla="*/ 1963469 w 3080271"/>
                  <a:gd name="connsiteY21" fmla="*/ 3400439 h 3994919"/>
                  <a:gd name="connsiteX22" fmla="*/ 2051059 w 3080271"/>
                  <a:gd name="connsiteY22" fmla="*/ 2926027 h 3994919"/>
                  <a:gd name="connsiteX23" fmla="*/ 1912375 w 3080271"/>
                  <a:gd name="connsiteY23" fmla="*/ 2677873 h 3994919"/>
                  <a:gd name="connsiteX24" fmla="*/ 1583914 w 3080271"/>
                  <a:gd name="connsiteY24" fmla="*/ 2590289 h 3994919"/>
                  <a:gd name="connsiteX0" fmla="*/ 1583914 w 3080271"/>
                  <a:gd name="connsiteY0" fmla="*/ 2590289 h 3994919"/>
                  <a:gd name="connsiteX1" fmla="*/ 948889 w 3080271"/>
                  <a:gd name="connsiteY1" fmla="*/ 2488108 h 3994919"/>
                  <a:gd name="connsiteX2" fmla="*/ 496342 w 3080271"/>
                  <a:gd name="connsiteY2" fmla="*/ 2320239 h 3994919"/>
                  <a:gd name="connsiteX3" fmla="*/ 58392 w 3080271"/>
                  <a:gd name="connsiteY3" fmla="*/ 2845742 h 3994919"/>
                  <a:gd name="connsiteX4" fmla="*/ 0 w 3080271"/>
                  <a:gd name="connsiteY4" fmla="*/ 2685172 h 3994919"/>
                  <a:gd name="connsiteX5" fmla="*/ 131384 w 3080271"/>
                  <a:gd name="connsiteY5" fmla="*/ 2604887 h 3994919"/>
                  <a:gd name="connsiteX6" fmla="*/ 481742 w 3080271"/>
                  <a:gd name="connsiteY6" fmla="*/ 2174266 h 3994919"/>
                  <a:gd name="connsiteX7" fmla="*/ 1014579 w 3080271"/>
                  <a:gd name="connsiteY7" fmla="*/ 2298343 h 3994919"/>
                  <a:gd name="connsiteX8" fmla="*/ 1233552 w 3080271"/>
                  <a:gd name="connsiteY8" fmla="*/ 1064870 h 3994919"/>
                  <a:gd name="connsiteX9" fmla="*/ 1510920 w 3080271"/>
                  <a:gd name="connsiteY9" fmla="*/ 2283746 h 3994919"/>
                  <a:gd name="connsiteX10" fmla="*/ 1905076 w 3080271"/>
                  <a:gd name="connsiteY10" fmla="*/ 2393225 h 3994919"/>
                  <a:gd name="connsiteX11" fmla="*/ 2153247 w 3080271"/>
                  <a:gd name="connsiteY11" fmla="*/ 1889618 h 3994919"/>
                  <a:gd name="connsiteX12" fmla="*/ 2007264 w 3080271"/>
                  <a:gd name="connsiteY12" fmla="*/ 1035675 h 3994919"/>
                  <a:gd name="connsiteX13" fmla="*/ 1905076 w 3080271"/>
                  <a:gd name="connsiteY13" fmla="*/ 459081 h 3994919"/>
                  <a:gd name="connsiteX14" fmla="*/ 2094854 w 3080271"/>
                  <a:gd name="connsiteY14" fmla="*/ 6564 h 3994919"/>
                  <a:gd name="connsiteX15" fmla="*/ 2503606 w 3080271"/>
                  <a:gd name="connsiteY15" fmla="*/ 247420 h 3994919"/>
                  <a:gd name="connsiteX16" fmla="*/ 2853964 w 3080271"/>
                  <a:gd name="connsiteY16" fmla="*/ 999181 h 3994919"/>
                  <a:gd name="connsiteX17" fmla="*/ 3080238 w 3080271"/>
                  <a:gd name="connsiteY17" fmla="*/ 1984500 h 3994919"/>
                  <a:gd name="connsiteX18" fmla="*/ 2839367 w 3080271"/>
                  <a:gd name="connsiteY18" fmla="*/ 3269063 h 3994919"/>
                  <a:gd name="connsiteX19" fmla="*/ 2248136 w 3080271"/>
                  <a:gd name="connsiteY19" fmla="*/ 3977033 h 3994919"/>
                  <a:gd name="connsiteX20" fmla="*/ 1978068 w 3080271"/>
                  <a:gd name="connsiteY20" fmla="*/ 3750775 h 3994919"/>
                  <a:gd name="connsiteX21" fmla="*/ 1963469 w 3080271"/>
                  <a:gd name="connsiteY21" fmla="*/ 3400439 h 3994919"/>
                  <a:gd name="connsiteX22" fmla="*/ 2051059 w 3080271"/>
                  <a:gd name="connsiteY22" fmla="*/ 2926027 h 3994919"/>
                  <a:gd name="connsiteX23" fmla="*/ 1912375 w 3080271"/>
                  <a:gd name="connsiteY23" fmla="*/ 2677873 h 3994919"/>
                  <a:gd name="connsiteX24" fmla="*/ 1583914 w 3080271"/>
                  <a:gd name="connsiteY24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948889 w 3080271"/>
                  <a:gd name="connsiteY2" fmla="*/ 2488108 h 3994919"/>
                  <a:gd name="connsiteX3" fmla="*/ 496342 w 3080271"/>
                  <a:gd name="connsiteY3" fmla="*/ 2320239 h 3994919"/>
                  <a:gd name="connsiteX4" fmla="*/ 58392 w 3080271"/>
                  <a:gd name="connsiteY4" fmla="*/ 2845742 h 3994919"/>
                  <a:gd name="connsiteX5" fmla="*/ 0 w 3080271"/>
                  <a:gd name="connsiteY5" fmla="*/ 2685172 h 3994919"/>
                  <a:gd name="connsiteX6" fmla="*/ 131384 w 3080271"/>
                  <a:gd name="connsiteY6" fmla="*/ 2604887 h 3994919"/>
                  <a:gd name="connsiteX7" fmla="*/ 481742 w 3080271"/>
                  <a:gd name="connsiteY7" fmla="*/ 2174266 h 3994919"/>
                  <a:gd name="connsiteX8" fmla="*/ 1014579 w 3080271"/>
                  <a:gd name="connsiteY8" fmla="*/ 2298343 h 3994919"/>
                  <a:gd name="connsiteX9" fmla="*/ 1233552 w 3080271"/>
                  <a:gd name="connsiteY9" fmla="*/ 1064870 h 3994919"/>
                  <a:gd name="connsiteX10" fmla="*/ 1510920 w 3080271"/>
                  <a:gd name="connsiteY10" fmla="*/ 2283746 h 3994919"/>
                  <a:gd name="connsiteX11" fmla="*/ 1905076 w 3080271"/>
                  <a:gd name="connsiteY11" fmla="*/ 2393225 h 3994919"/>
                  <a:gd name="connsiteX12" fmla="*/ 2153247 w 3080271"/>
                  <a:gd name="connsiteY12" fmla="*/ 1889618 h 3994919"/>
                  <a:gd name="connsiteX13" fmla="*/ 2007264 w 3080271"/>
                  <a:gd name="connsiteY13" fmla="*/ 1035675 h 3994919"/>
                  <a:gd name="connsiteX14" fmla="*/ 1905076 w 3080271"/>
                  <a:gd name="connsiteY14" fmla="*/ 459081 h 3994919"/>
                  <a:gd name="connsiteX15" fmla="*/ 2094854 w 3080271"/>
                  <a:gd name="connsiteY15" fmla="*/ 6564 h 3994919"/>
                  <a:gd name="connsiteX16" fmla="*/ 2503606 w 3080271"/>
                  <a:gd name="connsiteY16" fmla="*/ 247420 h 3994919"/>
                  <a:gd name="connsiteX17" fmla="*/ 2853964 w 3080271"/>
                  <a:gd name="connsiteY17" fmla="*/ 999181 h 3994919"/>
                  <a:gd name="connsiteX18" fmla="*/ 3080238 w 3080271"/>
                  <a:gd name="connsiteY18" fmla="*/ 1984500 h 3994919"/>
                  <a:gd name="connsiteX19" fmla="*/ 2839367 w 3080271"/>
                  <a:gd name="connsiteY19" fmla="*/ 3269063 h 3994919"/>
                  <a:gd name="connsiteX20" fmla="*/ 2248136 w 3080271"/>
                  <a:gd name="connsiteY20" fmla="*/ 3977033 h 3994919"/>
                  <a:gd name="connsiteX21" fmla="*/ 1978068 w 3080271"/>
                  <a:gd name="connsiteY21" fmla="*/ 3750775 h 3994919"/>
                  <a:gd name="connsiteX22" fmla="*/ 1963469 w 3080271"/>
                  <a:gd name="connsiteY22" fmla="*/ 3400439 h 3994919"/>
                  <a:gd name="connsiteX23" fmla="*/ 2051059 w 3080271"/>
                  <a:gd name="connsiteY23" fmla="*/ 2926027 h 3994919"/>
                  <a:gd name="connsiteX24" fmla="*/ 1912375 w 3080271"/>
                  <a:gd name="connsiteY24" fmla="*/ 2677873 h 3994919"/>
                  <a:gd name="connsiteX25" fmla="*/ 1583914 w 3080271"/>
                  <a:gd name="connsiteY25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175162 w 3080271"/>
                  <a:gd name="connsiteY2" fmla="*/ 2305642 h 3994919"/>
                  <a:gd name="connsiteX3" fmla="*/ 948889 w 3080271"/>
                  <a:gd name="connsiteY3" fmla="*/ 2488108 h 3994919"/>
                  <a:gd name="connsiteX4" fmla="*/ 496342 w 3080271"/>
                  <a:gd name="connsiteY4" fmla="*/ 2320239 h 3994919"/>
                  <a:gd name="connsiteX5" fmla="*/ 58392 w 3080271"/>
                  <a:gd name="connsiteY5" fmla="*/ 2845742 h 3994919"/>
                  <a:gd name="connsiteX6" fmla="*/ 0 w 3080271"/>
                  <a:gd name="connsiteY6" fmla="*/ 2685172 h 3994919"/>
                  <a:gd name="connsiteX7" fmla="*/ 131384 w 3080271"/>
                  <a:gd name="connsiteY7" fmla="*/ 2604887 h 3994919"/>
                  <a:gd name="connsiteX8" fmla="*/ 481742 w 3080271"/>
                  <a:gd name="connsiteY8" fmla="*/ 2174266 h 3994919"/>
                  <a:gd name="connsiteX9" fmla="*/ 1014579 w 3080271"/>
                  <a:gd name="connsiteY9" fmla="*/ 2298343 h 3994919"/>
                  <a:gd name="connsiteX10" fmla="*/ 1233552 w 3080271"/>
                  <a:gd name="connsiteY10" fmla="*/ 1064870 h 3994919"/>
                  <a:gd name="connsiteX11" fmla="*/ 1510920 w 3080271"/>
                  <a:gd name="connsiteY11" fmla="*/ 2283746 h 3994919"/>
                  <a:gd name="connsiteX12" fmla="*/ 1905076 w 3080271"/>
                  <a:gd name="connsiteY12" fmla="*/ 2393225 h 3994919"/>
                  <a:gd name="connsiteX13" fmla="*/ 2153247 w 3080271"/>
                  <a:gd name="connsiteY13" fmla="*/ 1889618 h 3994919"/>
                  <a:gd name="connsiteX14" fmla="*/ 2007264 w 3080271"/>
                  <a:gd name="connsiteY14" fmla="*/ 1035675 h 3994919"/>
                  <a:gd name="connsiteX15" fmla="*/ 1905076 w 3080271"/>
                  <a:gd name="connsiteY15" fmla="*/ 459081 h 3994919"/>
                  <a:gd name="connsiteX16" fmla="*/ 2094854 w 3080271"/>
                  <a:gd name="connsiteY16" fmla="*/ 6564 h 3994919"/>
                  <a:gd name="connsiteX17" fmla="*/ 2503606 w 3080271"/>
                  <a:gd name="connsiteY17" fmla="*/ 247420 h 3994919"/>
                  <a:gd name="connsiteX18" fmla="*/ 2853964 w 3080271"/>
                  <a:gd name="connsiteY18" fmla="*/ 999181 h 3994919"/>
                  <a:gd name="connsiteX19" fmla="*/ 3080238 w 3080271"/>
                  <a:gd name="connsiteY19" fmla="*/ 1984500 h 3994919"/>
                  <a:gd name="connsiteX20" fmla="*/ 2839367 w 3080271"/>
                  <a:gd name="connsiteY20" fmla="*/ 3269063 h 3994919"/>
                  <a:gd name="connsiteX21" fmla="*/ 2248136 w 3080271"/>
                  <a:gd name="connsiteY21" fmla="*/ 3977033 h 3994919"/>
                  <a:gd name="connsiteX22" fmla="*/ 1978068 w 3080271"/>
                  <a:gd name="connsiteY22" fmla="*/ 3750775 h 3994919"/>
                  <a:gd name="connsiteX23" fmla="*/ 1963469 w 3080271"/>
                  <a:gd name="connsiteY23" fmla="*/ 3400439 h 3994919"/>
                  <a:gd name="connsiteX24" fmla="*/ 2051059 w 3080271"/>
                  <a:gd name="connsiteY24" fmla="*/ 2926027 h 3994919"/>
                  <a:gd name="connsiteX25" fmla="*/ 1912375 w 3080271"/>
                  <a:gd name="connsiteY25" fmla="*/ 2677873 h 3994919"/>
                  <a:gd name="connsiteX26" fmla="*/ 1583914 w 3080271"/>
                  <a:gd name="connsiteY26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175162 w 3080271"/>
                  <a:gd name="connsiteY2" fmla="*/ 2305642 h 3994919"/>
                  <a:gd name="connsiteX3" fmla="*/ 948889 w 3080271"/>
                  <a:gd name="connsiteY3" fmla="*/ 2488108 h 3994919"/>
                  <a:gd name="connsiteX4" fmla="*/ 496342 w 3080271"/>
                  <a:gd name="connsiteY4" fmla="*/ 2320239 h 3994919"/>
                  <a:gd name="connsiteX5" fmla="*/ 58392 w 3080271"/>
                  <a:gd name="connsiteY5" fmla="*/ 2845742 h 3994919"/>
                  <a:gd name="connsiteX6" fmla="*/ 0 w 3080271"/>
                  <a:gd name="connsiteY6" fmla="*/ 2685172 h 3994919"/>
                  <a:gd name="connsiteX7" fmla="*/ 131384 w 3080271"/>
                  <a:gd name="connsiteY7" fmla="*/ 2604887 h 3994919"/>
                  <a:gd name="connsiteX8" fmla="*/ 481742 w 3080271"/>
                  <a:gd name="connsiteY8" fmla="*/ 2174266 h 3994919"/>
                  <a:gd name="connsiteX9" fmla="*/ 1014579 w 3080271"/>
                  <a:gd name="connsiteY9" fmla="*/ 2298343 h 3994919"/>
                  <a:gd name="connsiteX10" fmla="*/ 1233552 w 3080271"/>
                  <a:gd name="connsiteY10" fmla="*/ 1064870 h 3994919"/>
                  <a:gd name="connsiteX11" fmla="*/ 1510920 w 3080271"/>
                  <a:gd name="connsiteY11" fmla="*/ 2283746 h 3994919"/>
                  <a:gd name="connsiteX12" fmla="*/ 1905076 w 3080271"/>
                  <a:gd name="connsiteY12" fmla="*/ 2393225 h 3994919"/>
                  <a:gd name="connsiteX13" fmla="*/ 2153247 w 3080271"/>
                  <a:gd name="connsiteY13" fmla="*/ 1889618 h 3994919"/>
                  <a:gd name="connsiteX14" fmla="*/ 2007264 w 3080271"/>
                  <a:gd name="connsiteY14" fmla="*/ 1035675 h 3994919"/>
                  <a:gd name="connsiteX15" fmla="*/ 1905076 w 3080271"/>
                  <a:gd name="connsiteY15" fmla="*/ 459081 h 3994919"/>
                  <a:gd name="connsiteX16" fmla="*/ 2094854 w 3080271"/>
                  <a:gd name="connsiteY16" fmla="*/ 6564 h 3994919"/>
                  <a:gd name="connsiteX17" fmla="*/ 2503606 w 3080271"/>
                  <a:gd name="connsiteY17" fmla="*/ 247420 h 3994919"/>
                  <a:gd name="connsiteX18" fmla="*/ 2853964 w 3080271"/>
                  <a:gd name="connsiteY18" fmla="*/ 999181 h 3994919"/>
                  <a:gd name="connsiteX19" fmla="*/ 3080238 w 3080271"/>
                  <a:gd name="connsiteY19" fmla="*/ 1984500 h 3994919"/>
                  <a:gd name="connsiteX20" fmla="*/ 2839367 w 3080271"/>
                  <a:gd name="connsiteY20" fmla="*/ 3269063 h 3994919"/>
                  <a:gd name="connsiteX21" fmla="*/ 2248136 w 3080271"/>
                  <a:gd name="connsiteY21" fmla="*/ 3977033 h 3994919"/>
                  <a:gd name="connsiteX22" fmla="*/ 1978068 w 3080271"/>
                  <a:gd name="connsiteY22" fmla="*/ 3750775 h 3994919"/>
                  <a:gd name="connsiteX23" fmla="*/ 1963469 w 3080271"/>
                  <a:gd name="connsiteY23" fmla="*/ 3400439 h 3994919"/>
                  <a:gd name="connsiteX24" fmla="*/ 2051059 w 3080271"/>
                  <a:gd name="connsiteY24" fmla="*/ 2926027 h 3994919"/>
                  <a:gd name="connsiteX25" fmla="*/ 1912375 w 3080271"/>
                  <a:gd name="connsiteY25" fmla="*/ 2677873 h 3994919"/>
                  <a:gd name="connsiteX26" fmla="*/ 1583914 w 3080271"/>
                  <a:gd name="connsiteY26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175162 w 3080271"/>
                  <a:gd name="connsiteY2" fmla="*/ 2305642 h 3994919"/>
                  <a:gd name="connsiteX3" fmla="*/ 948889 w 3080271"/>
                  <a:gd name="connsiteY3" fmla="*/ 2488108 h 3994919"/>
                  <a:gd name="connsiteX4" fmla="*/ 496342 w 3080271"/>
                  <a:gd name="connsiteY4" fmla="*/ 2320239 h 3994919"/>
                  <a:gd name="connsiteX5" fmla="*/ 58392 w 3080271"/>
                  <a:gd name="connsiteY5" fmla="*/ 2845742 h 3994919"/>
                  <a:gd name="connsiteX6" fmla="*/ 0 w 3080271"/>
                  <a:gd name="connsiteY6" fmla="*/ 2685172 h 3994919"/>
                  <a:gd name="connsiteX7" fmla="*/ 131384 w 3080271"/>
                  <a:gd name="connsiteY7" fmla="*/ 2604887 h 3994919"/>
                  <a:gd name="connsiteX8" fmla="*/ 481742 w 3080271"/>
                  <a:gd name="connsiteY8" fmla="*/ 2174266 h 3994919"/>
                  <a:gd name="connsiteX9" fmla="*/ 1014579 w 3080271"/>
                  <a:gd name="connsiteY9" fmla="*/ 2298343 h 3994919"/>
                  <a:gd name="connsiteX10" fmla="*/ 1233552 w 3080271"/>
                  <a:gd name="connsiteY10" fmla="*/ 1064870 h 3994919"/>
                  <a:gd name="connsiteX11" fmla="*/ 1510920 w 3080271"/>
                  <a:gd name="connsiteY11" fmla="*/ 2283746 h 3994919"/>
                  <a:gd name="connsiteX12" fmla="*/ 1905076 w 3080271"/>
                  <a:gd name="connsiteY12" fmla="*/ 2393225 h 3994919"/>
                  <a:gd name="connsiteX13" fmla="*/ 2153247 w 3080271"/>
                  <a:gd name="connsiteY13" fmla="*/ 1889618 h 3994919"/>
                  <a:gd name="connsiteX14" fmla="*/ 2007264 w 3080271"/>
                  <a:gd name="connsiteY14" fmla="*/ 1035675 h 3994919"/>
                  <a:gd name="connsiteX15" fmla="*/ 1905076 w 3080271"/>
                  <a:gd name="connsiteY15" fmla="*/ 459081 h 3994919"/>
                  <a:gd name="connsiteX16" fmla="*/ 2094854 w 3080271"/>
                  <a:gd name="connsiteY16" fmla="*/ 6564 h 3994919"/>
                  <a:gd name="connsiteX17" fmla="*/ 2503606 w 3080271"/>
                  <a:gd name="connsiteY17" fmla="*/ 247420 h 3994919"/>
                  <a:gd name="connsiteX18" fmla="*/ 2853964 w 3080271"/>
                  <a:gd name="connsiteY18" fmla="*/ 999181 h 3994919"/>
                  <a:gd name="connsiteX19" fmla="*/ 3080238 w 3080271"/>
                  <a:gd name="connsiteY19" fmla="*/ 1984500 h 3994919"/>
                  <a:gd name="connsiteX20" fmla="*/ 2839367 w 3080271"/>
                  <a:gd name="connsiteY20" fmla="*/ 3269063 h 3994919"/>
                  <a:gd name="connsiteX21" fmla="*/ 2248136 w 3080271"/>
                  <a:gd name="connsiteY21" fmla="*/ 3977033 h 3994919"/>
                  <a:gd name="connsiteX22" fmla="*/ 1978068 w 3080271"/>
                  <a:gd name="connsiteY22" fmla="*/ 3750775 h 3994919"/>
                  <a:gd name="connsiteX23" fmla="*/ 1963469 w 3080271"/>
                  <a:gd name="connsiteY23" fmla="*/ 3400439 h 3994919"/>
                  <a:gd name="connsiteX24" fmla="*/ 2051059 w 3080271"/>
                  <a:gd name="connsiteY24" fmla="*/ 2926027 h 3994919"/>
                  <a:gd name="connsiteX25" fmla="*/ 1912375 w 3080271"/>
                  <a:gd name="connsiteY25" fmla="*/ 2677873 h 3994919"/>
                  <a:gd name="connsiteX26" fmla="*/ 1583914 w 3080271"/>
                  <a:gd name="connsiteY26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204359 w 3080271"/>
                  <a:gd name="connsiteY1" fmla="*/ 1210844 h 3994919"/>
                  <a:gd name="connsiteX2" fmla="*/ 1080273 w 3080271"/>
                  <a:gd name="connsiteY2" fmla="*/ 1926112 h 3994919"/>
                  <a:gd name="connsiteX3" fmla="*/ 1175162 w 3080271"/>
                  <a:gd name="connsiteY3" fmla="*/ 2305642 h 3994919"/>
                  <a:gd name="connsiteX4" fmla="*/ 948889 w 3080271"/>
                  <a:gd name="connsiteY4" fmla="*/ 2488108 h 3994919"/>
                  <a:gd name="connsiteX5" fmla="*/ 496342 w 3080271"/>
                  <a:gd name="connsiteY5" fmla="*/ 2320239 h 3994919"/>
                  <a:gd name="connsiteX6" fmla="*/ 58392 w 3080271"/>
                  <a:gd name="connsiteY6" fmla="*/ 2845742 h 3994919"/>
                  <a:gd name="connsiteX7" fmla="*/ 0 w 3080271"/>
                  <a:gd name="connsiteY7" fmla="*/ 2685172 h 3994919"/>
                  <a:gd name="connsiteX8" fmla="*/ 131384 w 3080271"/>
                  <a:gd name="connsiteY8" fmla="*/ 2604887 h 3994919"/>
                  <a:gd name="connsiteX9" fmla="*/ 481742 w 3080271"/>
                  <a:gd name="connsiteY9" fmla="*/ 2174266 h 3994919"/>
                  <a:gd name="connsiteX10" fmla="*/ 1014579 w 3080271"/>
                  <a:gd name="connsiteY10" fmla="*/ 2298343 h 3994919"/>
                  <a:gd name="connsiteX11" fmla="*/ 1233552 w 3080271"/>
                  <a:gd name="connsiteY11" fmla="*/ 1064870 h 3994919"/>
                  <a:gd name="connsiteX12" fmla="*/ 1510920 w 3080271"/>
                  <a:gd name="connsiteY12" fmla="*/ 2283746 h 3994919"/>
                  <a:gd name="connsiteX13" fmla="*/ 1905076 w 3080271"/>
                  <a:gd name="connsiteY13" fmla="*/ 2393225 h 3994919"/>
                  <a:gd name="connsiteX14" fmla="*/ 2153247 w 3080271"/>
                  <a:gd name="connsiteY14" fmla="*/ 1889618 h 3994919"/>
                  <a:gd name="connsiteX15" fmla="*/ 2007264 w 3080271"/>
                  <a:gd name="connsiteY15" fmla="*/ 1035675 h 3994919"/>
                  <a:gd name="connsiteX16" fmla="*/ 1905076 w 3080271"/>
                  <a:gd name="connsiteY16" fmla="*/ 459081 h 3994919"/>
                  <a:gd name="connsiteX17" fmla="*/ 2094854 w 3080271"/>
                  <a:gd name="connsiteY17" fmla="*/ 6564 h 3994919"/>
                  <a:gd name="connsiteX18" fmla="*/ 2503606 w 3080271"/>
                  <a:gd name="connsiteY18" fmla="*/ 247420 h 3994919"/>
                  <a:gd name="connsiteX19" fmla="*/ 2853964 w 3080271"/>
                  <a:gd name="connsiteY19" fmla="*/ 999181 h 3994919"/>
                  <a:gd name="connsiteX20" fmla="*/ 3080238 w 3080271"/>
                  <a:gd name="connsiteY20" fmla="*/ 1984500 h 3994919"/>
                  <a:gd name="connsiteX21" fmla="*/ 2839367 w 3080271"/>
                  <a:gd name="connsiteY21" fmla="*/ 3269063 h 3994919"/>
                  <a:gd name="connsiteX22" fmla="*/ 2248136 w 3080271"/>
                  <a:gd name="connsiteY22" fmla="*/ 3977033 h 3994919"/>
                  <a:gd name="connsiteX23" fmla="*/ 1978068 w 3080271"/>
                  <a:gd name="connsiteY23" fmla="*/ 3750775 h 3994919"/>
                  <a:gd name="connsiteX24" fmla="*/ 1963469 w 3080271"/>
                  <a:gd name="connsiteY24" fmla="*/ 3400439 h 3994919"/>
                  <a:gd name="connsiteX25" fmla="*/ 2051059 w 3080271"/>
                  <a:gd name="connsiteY25" fmla="*/ 2926027 h 3994919"/>
                  <a:gd name="connsiteX26" fmla="*/ 1912375 w 3080271"/>
                  <a:gd name="connsiteY26" fmla="*/ 2677873 h 3994919"/>
                  <a:gd name="connsiteX27" fmla="*/ 1583914 w 3080271"/>
                  <a:gd name="connsiteY27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204359 w 3080271"/>
                  <a:gd name="connsiteY2" fmla="*/ 1210844 h 3994919"/>
                  <a:gd name="connsiteX3" fmla="*/ 1080273 w 3080271"/>
                  <a:gd name="connsiteY3" fmla="*/ 1926112 h 3994919"/>
                  <a:gd name="connsiteX4" fmla="*/ 1175162 w 3080271"/>
                  <a:gd name="connsiteY4" fmla="*/ 2305642 h 3994919"/>
                  <a:gd name="connsiteX5" fmla="*/ 948889 w 3080271"/>
                  <a:gd name="connsiteY5" fmla="*/ 2488108 h 3994919"/>
                  <a:gd name="connsiteX6" fmla="*/ 496342 w 3080271"/>
                  <a:gd name="connsiteY6" fmla="*/ 2320239 h 3994919"/>
                  <a:gd name="connsiteX7" fmla="*/ 58392 w 3080271"/>
                  <a:gd name="connsiteY7" fmla="*/ 2845742 h 3994919"/>
                  <a:gd name="connsiteX8" fmla="*/ 0 w 3080271"/>
                  <a:gd name="connsiteY8" fmla="*/ 2685172 h 3994919"/>
                  <a:gd name="connsiteX9" fmla="*/ 131384 w 3080271"/>
                  <a:gd name="connsiteY9" fmla="*/ 2604887 h 3994919"/>
                  <a:gd name="connsiteX10" fmla="*/ 481742 w 3080271"/>
                  <a:gd name="connsiteY10" fmla="*/ 2174266 h 3994919"/>
                  <a:gd name="connsiteX11" fmla="*/ 1014579 w 3080271"/>
                  <a:gd name="connsiteY11" fmla="*/ 2298343 h 3994919"/>
                  <a:gd name="connsiteX12" fmla="*/ 1233552 w 3080271"/>
                  <a:gd name="connsiteY12" fmla="*/ 1064870 h 3994919"/>
                  <a:gd name="connsiteX13" fmla="*/ 1510920 w 3080271"/>
                  <a:gd name="connsiteY13" fmla="*/ 2283746 h 3994919"/>
                  <a:gd name="connsiteX14" fmla="*/ 1905076 w 3080271"/>
                  <a:gd name="connsiteY14" fmla="*/ 2393225 h 3994919"/>
                  <a:gd name="connsiteX15" fmla="*/ 2153247 w 3080271"/>
                  <a:gd name="connsiteY15" fmla="*/ 1889618 h 3994919"/>
                  <a:gd name="connsiteX16" fmla="*/ 2007264 w 3080271"/>
                  <a:gd name="connsiteY16" fmla="*/ 1035675 h 3994919"/>
                  <a:gd name="connsiteX17" fmla="*/ 1905076 w 3080271"/>
                  <a:gd name="connsiteY17" fmla="*/ 459081 h 3994919"/>
                  <a:gd name="connsiteX18" fmla="*/ 2094854 w 3080271"/>
                  <a:gd name="connsiteY18" fmla="*/ 6564 h 3994919"/>
                  <a:gd name="connsiteX19" fmla="*/ 2503606 w 3080271"/>
                  <a:gd name="connsiteY19" fmla="*/ 247420 h 3994919"/>
                  <a:gd name="connsiteX20" fmla="*/ 2853964 w 3080271"/>
                  <a:gd name="connsiteY20" fmla="*/ 999181 h 3994919"/>
                  <a:gd name="connsiteX21" fmla="*/ 3080238 w 3080271"/>
                  <a:gd name="connsiteY21" fmla="*/ 1984500 h 3994919"/>
                  <a:gd name="connsiteX22" fmla="*/ 2839367 w 3080271"/>
                  <a:gd name="connsiteY22" fmla="*/ 3269063 h 3994919"/>
                  <a:gd name="connsiteX23" fmla="*/ 2248136 w 3080271"/>
                  <a:gd name="connsiteY23" fmla="*/ 3977033 h 3994919"/>
                  <a:gd name="connsiteX24" fmla="*/ 1978068 w 3080271"/>
                  <a:gd name="connsiteY24" fmla="*/ 3750775 h 3994919"/>
                  <a:gd name="connsiteX25" fmla="*/ 1963469 w 3080271"/>
                  <a:gd name="connsiteY25" fmla="*/ 3400439 h 3994919"/>
                  <a:gd name="connsiteX26" fmla="*/ 2051059 w 3080271"/>
                  <a:gd name="connsiteY26" fmla="*/ 2926027 h 3994919"/>
                  <a:gd name="connsiteX27" fmla="*/ 1912375 w 3080271"/>
                  <a:gd name="connsiteY27" fmla="*/ 2677873 h 3994919"/>
                  <a:gd name="connsiteX28" fmla="*/ 1583914 w 3080271"/>
                  <a:gd name="connsiteY28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204359 w 3080271"/>
                  <a:gd name="connsiteY2" fmla="*/ 1210844 h 3994919"/>
                  <a:gd name="connsiteX3" fmla="*/ 1080273 w 3080271"/>
                  <a:gd name="connsiteY3" fmla="*/ 1926112 h 3994919"/>
                  <a:gd name="connsiteX4" fmla="*/ 1175162 w 3080271"/>
                  <a:gd name="connsiteY4" fmla="*/ 2305642 h 3994919"/>
                  <a:gd name="connsiteX5" fmla="*/ 948889 w 3080271"/>
                  <a:gd name="connsiteY5" fmla="*/ 2488108 h 3994919"/>
                  <a:gd name="connsiteX6" fmla="*/ 496342 w 3080271"/>
                  <a:gd name="connsiteY6" fmla="*/ 2320239 h 3994919"/>
                  <a:gd name="connsiteX7" fmla="*/ 58392 w 3080271"/>
                  <a:gd name="connsiteY7" fmla="*/ 2845742 h 3994919"/>
                  <a:gd name="connsiteX8" fmla="*/ 0 w 3080271"/>
                  <a:gd name="connsiteY8" fmla="*/ 2685172 h 3994919"/>
                  <a:gd name="connsiteX9" fmla="*/ 131384 w 3080271"/>
                  <a:gd name="connsiteY9" fmla="*/ 2604887 h 3994919"/>
                  <a:gd name="connsiteX10" fmla="*/ 481742 w 3080271"/>
                  <a:gd name="connsiteY10" fmla="*/ 2174266 h 3994919"/>
                  <a:gd name="connsiteX11" fmla="*/ 1014579 w 3080271"/>
                  <a:gd name="connsiteY11" fmla="*/ 2298343 h 3994919"/>
                  <a:gd name="connsiteX12" fmla="*/ 1233552 w 3080271"/>
                  <a:gd name="connsiteY12" fmla="*/ 1064870 h 3994919"/>
                  <a:gd name="connsiteX13" fmla="*/ 1510920 w 3080271"/>
                  <a:gd name="connsiteY13" fmla="*/ 2283746 h 3994919"/>
                  <a:gd name="connsiteX14" fmla="*/ 1905076 w 3080271"/>
                  <a:gd name="connsiteY14" fmla="*/ 2393225 h 3994919"/>
                  <a:gd name="connsiteX15" fmla="*/ 2153247 w 3080271"/>
                  <a:gd name="connsiteY15" fmla="*/ 1889618 h 3994919"/>
                  <a:gd name="connsiteX16" fmla="*/ 2007264 w 3080271"/>
                  <a:gd name="connsiteY16" fmla="*/ 1035675 h 3994919"/>
                  <a:gd name="connsiteX17" fmla="*/ 1905076 w 3080271"/>
                  <a:gd name="connsiteY17" fmla="*/ 459081 h 3994919"/>
                  <a:gd name="connsiteX18" fmla="*/ 2094854 w 3080271"/>
                  <a:gd name="connsiteY18" fmla="*/ 6564 h 3994919"/>
                  <a:gd name="connsiteX19" fmla="*/ 2503606 w 3080271"/>
                  <a:gd name="connsiteY19" fmla="*/ 247420 h 3994919"/>
                  <a:gd name="connsiteX20" fmla="*/ 2853964 w 3080271"/>
                  <a:gd name="connsiteY20" fmla="*/ 999181 h 3994919"/>
                  <a:gd name="connsiteX21" fmla="*/ 3080238 w 3080271"/>
                  <a:gd name="connsiteY21" fmla="*/ 1984500 h 3994919"/>
                  <a:gd name="connsiteX22" fmla="*/ 2839367 w 3080271"/>
                  <a:gd name="connsiteY22" fmla="*/ 3269063 h 3994919"/>
                  <a:gd name="connsiteX23" fmla="*/ 2248136 w 3080271"/>
                  <a:gd name="connsiteY23" fmla="*/ 3977033 h 3994919"/>
                  <a:gd name="connsiteX24" fmla="*/ 1978068 w 3080271"/>
                  <a:gd name="connsiteY24" fmla="*/ 3750775 h 3994919"/>
                  <a:gd name="connsiteX25" fmla="*/ 1963469 w 3080271"/>
                  <a:gd name="connsiteY25" fmla="*/ 3400439 h 3994919"/>
                  <a:gd name="connsiteX26" fmla="*/ 2051059 w 3080271"/>
                  <a:gd name="connsiteY26" fmla="*/ 2926027 h 3994919"/>
                  <a:gd name="connsiteX27" fmla="*/ 1912375 w 3080271"/>
                  <a:gd name="connsiteY27" fmla="*/ 2677873 h 3994919"/>
                  <a:gd name="connsiteX28" fmla="*/ 1583914 w 3080271"/>
                  <a:gd name="connsiteY28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204359 w 3080271"/>
                  <a:gd name="connsiteY2" fmla="*/ 1210844 h 3994919"/>
                  <a:gd name="connsiteX3" fmla="*/ 1080273 w 3080271"/>
                  <a:gd name="connsiteY3" fmla="*/ 1926112 h 3994919"/>
                  <a:gd name="connsiteX4" fmla="*/ 1175162 w 3080271"/>
                  <a:gd name="connsiteY4" fmla="*/ 2305642 h 3994919"/>
                  <a:gd name="connsiteX5" fmla="*/ 948889 w 3080271"/>
                  <a:gd name="connsiteY5" fmla="*/ 2488108 h 3994919"/>
                  <a:gd name="connsiteX6" fmla="*/ 496342 w 3080271"/>
                  <a:gd name="connsiteY6" fmla="*/ 2320239 h 3994919"/>
                  <a:gd name="connsiteX7" fmla="*/ 58392 w 3080271"/>
                  <a:gd name="connsiteY7" fmla="*/ 2845742 h 3994919"/>
                  <a:gd name="connsiteX8" fmla="*/ 0 w 3080271"/>
                  <a:gd name="connsiteY8" fmla="*/ 2685172 h 3994919"/>
                  <a:gd name="connsiteX9" fmla="*/ 131384 w 3080271"/>
                  <a:gd name="connsiteY9" fmla="*/ 2604887 h 3994919"/>
                  <a:gd name="connsiteX10" fmla="*/ 481742 w 3080271"/>
                  <a:gd name="connsiteY10" fmla="*/ 2174266 h 3994919"/>
                  <a:gd name="connsiteX11" fmla="*/ 1014579 w 3080271"/>
                  <a:gd name="connsiteY11" fmla="*/ 2298343 h 3994919"/>
                  <a:gd name="connsiteX12" fmla="*/ 1233552 w 3080271"/>
                  <a:gd name="connsiteY12" fmla="*/ 1064870 h 3994919"/>
                  <a:gd name="connsiteX13" fmla="*/ 1510920 w 3080271"/>
                  <a:gd name="connsiteY13" fmla="*/ 2283746 h 3994919"/>
                  <a:gd name="connsiteX14" fmla="*/ 1905076 w 3080271"/>
                  <a:gd name="connsiteY14" fmla="*/ 2393225 h 3994919"/>
                  <a:gd name="connsiteX15" fmla="*/ 2153247 w 3080271"/>
                  <a:gd name="connsiteY15" fmla="*/ 1889618 h 3994919"/>
                  <a:gd name="connsiteX16" fmla="*/ 2007264 w 3080271"/>
                  <a:gd name="connsiteY16" fmla="*/ 1035675 h 3994919"/>
                  <a:gd name="connsiteX17" fmla="*/ 1905076 w 3080271"/>
                  <a:gd name="connsiteY17" fmla="*/ 459081 h 3994919"/>
                  <a:gd name="connsiteX18" fmla="*/ 2094854 w 3080271"/>
                  <a:gd name="connsiteY18" fmla="*/ 6564 h 3994919"/>
                  <a:gd name="connsiteX19" fmla="*/ 2503606 w 3080271"/>
                  <a:gd name="connsiteY19" fmla="*/ 247420 h 3994919"/>
                  <a:gd name="connsiteX20" fmla="*/ 2853964 w 3080271"/>
                  <a:gd name="connsiteY20" fmla="*/ 999181 h 3994919"/>
                  <a:gd name="connsiteX21" fmla="*/ 3080238 w 3080271"/>
                  <a:gd name="connsiteY21" fmla="*/ 1984500 h 3994919"/>
                  <a:gd name="connsiteX22" fmla="*/ 2839367 w 3080271"/>
                  <a:gd name="connsiteY22" fmla="*/ 3269063 h 3994919"/>
                  <a:gd name="connsiteX23" fmla="*/ 2248136 w 3080271"/>
                  <a:gd name="connsiteY23" fmla="*/ 3977033 h 3994919"/>
                  <a:gd name="connsiteX24" fmla="*/ 1978068 w 3080271"/>
                  <a:gd name="connsiteY24" fmla="*/ 3750775 h 3994919"/>
                  <a:gd name="connsiteX25" fmla="*/ 1963469 w 3080271"/>
                  <a:gd name="connsiteY25" fmla="*/ 3400439 h 3994919"/>
                  <a:gd name="connsiteX26" fmla="*/ 2051059 w 3080271"/>
                  <a:gd name="connsiteY26" fmla="*/ 2926027 h 3994919"/>
                  <a:gd name="connsiteX27" fmla="*/ 1912375 w 3080271"/>
                  <a:gd name="connsiteY27" fmla="*/ 2677873 h 3994919"/>
                  <a:gd name="connsiteX28" fmla="*/ 1583914 w 3080271"/>
                  <a:gd name="connsiteY28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204359 w 3080271"/>
                  <a:gd name="connsiteY2" fmla="*/ 1210844 h 3994919"/>
                  <a:gd name="connsiteX3" fmla="*/ 1080273 w 3080271"/>
                  <a:gd name="connsiteY3" fmla="*/ 1926112 h 3994919"/>
                  <a:gd name="connsiteX4" fmla="*/ 1175162 w 3080271"/>
                  <a:gd name="connsiteY4" fmla="*/ 2305642 h 3994919"/>
                  <a:gd name="connsiteX5" fmla="*/ 948889 w 3080271"/>
                  <a:gd name="connsiteY5" fmla="*/ 2488108 h 3994919"/>
                  <a:gd name="connsiteX6" fmla="*/ 496342 w 3080271"/>
                  <a:gd name="connsiteY6" fmla="*/ 2320239 h 3994919"/>
                  <a:gd name="connsiteX7" fmla="*/ 58392 w 3080271"/>
                  <a:gd name="connsiteY7" fmla="*/ 2845742 h 3994919"/>
                  <a:gd name="connsiteX8" fmla="*/ 0 w 3080271"/>
                  <a:gd name="connsiteY8" fmla="*/ 2685172 h 3994919"/>
                  <a:gd name="connsiteX9" fmla="*/ 131384 w 3080271"/>
                  <a:gd name="connsiteY9" fmla="*/ 2604887 h 3994919"/>
                  <a:gd name="connsiteX10" fmla="*/ 481742 w 3080271"/>
                  <a:gd name="connsiteY10" fmla="*/ 2174266 h 3994919"/>
                  <a:gd name="connsiteX11" fmla="*/ 1014579 w 3080271"/>
                  <a:gd name="connsiteY11" fmla="*/ 2298343 h 3994919"/>
                  <a:gd name="connsiteX12" fmla="*/ 1233552 w 3080271"/>
                  <a:gd name="connsiteY12" fmla="*/ 1064870 h 3994919"/>
                  <a:gd name="connsiteX13" fmla="*/ 1510920 w 3080271"/>
                  <a:gd name="connsiteY13" fmla="*/ 2283746 h 3994919"/>
                  <a:gd name="connsiteX14" fmla="*/ 1905076 w 3080271"/>
                  <a:gd name="connsiteY14" fmla="*/ 2393225 h 3994919"/>
                  <a:gd name="connsiteX15" fmla="*/ 2153247 w 3080271"/>
                  <a:gd name="connsiteY15" fmla="*/ 1889618 h 3994919"/>
                  <a:gd name="connsiteX16" fmla="*/ 2007264 w 3080271"/>
                  <a:gd name="connsiteY16" fmla="*/ 1035675 h 3994919"/>
                  <a:gd name="connsiteX17" fmla="*/ 1905076 w 3080271"/>
                  <a:gd name="connsiteY17" fmla="*/ 459081 h 3994919"/>
                  <a:gd name="connsiteX18" fmla="*/ 2094854 w 3080271"/>
                  <a:gd name="connsiteY18" fmla="*/ 6564 h 3994919"/>
                  <a:gd name="connsiteX19" fmla="*/ 2503606 w 3080271"/>
                  <a:gd name="connsiteY19" fmla="*/ 247420 h 3994919"/>
                  <a:gd name="connsiteX20" fmla="*/ 2853964 w 3080271"/>
                  <a:gd name="connsiteY20" fmla="*/ 999181 h 3994919"/>
                  <a:gd name="connsiteX21" fmla="*/ 3080238 w 3080271"/>
                  <a:gd name="connsiteY21" fmla="*/ 1984500 h 3994919"/>
                  <a:gd name="connsiteX22" fmla="*/ 2839367 w 3080271"/>
                  <a:gd name="connsiteY22" fmla="*/ 3269063 h 3994919"/>
                  <a:gd name="connsiteX23" fmla="*/ 2248136 w 3080271"/>
                  <a:gd name="connsiteY23" fmla="*/ 3977033 h 3994919"/>
                  <a:gd name="connsiteX24" fmla="*/ 1978068 w 3080271"/>
                  <a:gd name="connsiteY24" fmla="*/ 3750775 h 3994919"/>
                  <a:gd name="connsiteX25" fmla="*/ 1963469 w 3080271"/>
                  <a:gd name="connsiteY25" fmla="*/ 3400439 h 3994919"/>
                  <a:gd name="connsiteX26" fmla="*/ 2051059 w 3080271"/>
                  <a:gd name="connsiteY26" fmla="*/ 2926027 h 3994919"/>
                  <a:gd name="connsiteX27" fmla="*/ 1912375 w 3080271"/>
                  <a:gd name="connsiteY27" fmla="*/ 2677873 h 3994919"/>
                  <a:gd name="connsiteX28" fmla="*/ 1583914 w 3080271"/>
                  <a:gd name="connsiteY28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204359 w 3080271"/>
                  <a:gd name="connsiteY2" fmla="*/ 1210844 h 3994919"/>
                  <a:gd name="connsiteX3" fmla="*/ 1080273 w 3080271"/>
                  <a:gd name="connsiteY3" fmla="*/ 1926112 h 3994919"/>
                  <a:gd name="connsiteX4" fmla="*/ 1175162 w 3080271"/>
                  <a:gd name="connsiteY4" fmla="*/ 2305642 h 3994919"/>
                  <a:gd name="connsiteX5" fmla="*/ 948889 w 3080271"/>
                  <a:gd name="connsiteY5" fmla="*/ 2488108 h 3994919"/>
                  <a:gd name="connsiteX6" fmla="*/ 496342 w 3080271"/>
                  <a:gd name="connsiteY6" fmla="*/ 2320239 h 3994919"/>
                  <a:gd name="connsiteX7" fmla="*/ 58392 w 3080271"/>
                  <a:gd name="connsiteY7" fmla="*/ 2845742 h 3994919"/>
                  <a:gd name="connsiteX8" fmla="*/ 0 w 3080271"/>
                  <a:gd name="connsiteY8" fmla="*/ 2685172 h 3994919"/>
                  <a:gd name="connsiteX9" fmla="*/ 131384 w 3080271"/>
                  <a:gd name="connsiteY9" fmla="*/ 2604887 h 3994919"/>
                  <a:gd name="connsiteX10" fmla="*/ 481742 w 3080271"/>
                  <a:gd name="connsiteY10" fmla="*/ 2174266 h 3994919"/>
                  <a:gd name="connsiteX11" fmla="*/ 1014579 w 3080271"/>
                  <a:gd name="connsiteY11" fmla="*/ 2298343 h 3994919"/>
                  <a:gd name="connsiteX12" fmla="*/ 1233552 w 3080271"/>
                  <a:gd name="connsiteY12" fmla="*/ 1064870 h 3994919"/>
                  <a:gd name="connsiteX13" fmla="*/ 1510920 w 3080271"/>
                  <a:gd name="connsiteY13" fmla="*/ 2283746 h 3994919"/>
                  <a:gd name="connsiteX14" fmla="*/ 1905076 w 3080271"/>
                  <a:gd name="connsiteY14" fmla="*/ 2393225 h 3994919"/>
                  <a:gd name="connsiteX15" fmla="*/ 2153247 w 3080271"/>
                  <a:gd name="connsiteY15" fmla="*/ 1889618 h 3994919"/>
                  <a:gd name="connsiteX16" fmla="*/ 2007264 w 3080271"/>
                  <a:gd name="connsiteY16" fmla="*/ 1035675 h 3994919"/>
                  <a:gd name="connsiteX17" fmla="*/ 1905076 w 3080271"/>
                  <a:gd name="connsiteY17" fmla="*/ 459081 h 3994919"/>
                  <a:gd name="connsiteX18" fmla="*/ 2094854 w 3080271"/>
                  <a:gd name="connsiteY18" fmla="*/ 6564 h 3994919"/>
                  <a:gd name="connsiteX19" fmla="*/ 2503606 w 3080271"/>
                  <a:gd name="connsiteY19" fmla="*/ 247420 h 3994919"/>
                  <a:gd name="connsiteX20" fmla="*/ 2853964 w 3080271"/>
                  <a:gd name="connsiteY20" fmla="*/ 999181 h 3994919"/>
                  <a:gd name="connsiteX21" fmla="*/ 3080238 w 3080271"/>
                  <a:gd name="connsiteY21" fmla="*/ 1984500 h 3994919"/>
                  <a:gd name="connsiteX22" fmla="*/ 2839367 w 3080271"/>
                  <a:gd name="connsiteY22" fmla="*/ 3269063 h 3994919"/>
                  <a:gd name="connsiteX23" fmla="*/ 2248136 w 3080271"/>
                  <a:gd name="connsiteY23" fmla="*/ 3977033 h 3994919"/>
                  <a:gd name="connsiteX24" fmla="*/ 1978068 w 3080271"/>
                  <a:gd name="connsiteY24" fmla="*/ 3750775 h 3994919"/>
                  <a:gd name="connsiteX25" fmla="*/ 1963469 w 3080271"/>
                  <a:gd name="connsiteY25" fmla="*/ 3400439 h 3994919"/>
                  <a:gd name="connsiteX26" fmla="*/ 2051059 w 3080271"/>
                  <a:gd name="connsiteY26" fmla="*/ 2926027 h 3994919"/>
                  <a:gd name="connsiteX27" fmla="*/ 1912375 w 3080271"/>
                  <a:gd name="connsiteY27" fmla="*/ 2677873 h 3994919"/>
                  <a:gd name="connsiteX28" fmla="*/ 1583914 w 3080271"/>
                  <a:gd name="connsiteY28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437102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437102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437102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81726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58392 w 3080271"/>
                  <a:gd name="connsiteY8" fmla="*/ 2845742 h 3994919"/>
                  <a:gd name="connsiteX9" fmla="*/ 0 w 3080271"/>
                  <a:gd name="connsiteY9" fmla="*/ 2685172 h 3994919"/>
                  <a:gd name="connsiteX10" fmla="*/ 131384 w 3080271"/>
                  <a:gd name="connsiteY10" fmla="*/ 2604887 h 3994919"/>
                  <a:gd name="connsiteX11" fmla="*/ 481742 w 3080271"/>
                  <a:gd name="connsiteY11" fmla="*/ 2174266 h 3994919"/>
                  <a:gd name="connsiteX12" fmla="*/ 1014579 w 3080271"/>
                  <a:gd name="connsiteY12" fmla="*/ 2298343 h 3994919"/>
                  <a:gd name="connsiteX13" fmla="*/ 1233552 w 3080271"/>
                  <a:gd name="connsiteY13" fmla="*/ 1064870 h 3994919"/>
                  <a:gd name="connsiteX14" fmla="*/ 1510920 w 3080271"/>
                  <a:gd name="connsiteY14" fmla="*/ 2283746 h 3994919"/>
                  <a:gd name="connsiteX15" fmla="*/ 1905076 w 3080271"/>
                  <a:gd name="connsiteY15" fmla="*/ 2393225 h 3994919"/>
                  <a:gd name="connsiteX16" fmla="*/ 2153247 w 3080271"/>
                  <a:gd name="connsiteY16" fmla="*/ 1889618 h 3994919"/>
                  <a:gd name="connsiteX17" fmla="*/ 2007264 w 3080271"/>
                  <a:gd name="connsiteY17" fmla="*/ 1035675 h 3994919"/>
                  <a:gd name="connsiteX18" fmla="*/ 1905076 w 3080271"/>
                  <a:gd name="connsiteY18" fmla="*/ 459081 h 3994919"/>
                  <a:gd name="connsiteX19" fmla="*/ 2094854 w 3080271"/>
                  <a:gd name="connsiteY19" fmla="*/ 6564 h 3994919"/>
                  <a:gd name="connsiteX20" fmla="*/ 2503606 w 3080271"/>
                  <a:gd name="connsiteY20" fmla="*/ 247420 h 3994919"/>
                  <a:gd name="connsiteX21" fmla="*/ 2853964 w 3080271"/>
                  <a:gd name="connsiteY21" fmla="*/ 999181 h 3994919"/>
                  <a:gd name="connsiteX22" fmla="*/ 3080238 w 3080271"/>
                  <a:gd name="connsiteY22" fmla="*/ 1984500 h 3994919"/>
                  <a:gd name="connsiteX23" fmla="*/ 2839367 w 3080271"/>
                  <a:gd name="connsiteY23" fmla="*/ 3269063 h 3994919"/>
                  <a:gd name="connsiteX24" fmla="*/ 2248136 w 3080271"/>
                  <a:gd name="connsiteY24" fmla="*/ 3977033 h 3994919"/>
                  <a:gd name="connsiteX25" fmla="*/ 1978068 w 3080271"/>
                  <a:gd name="connsiteY25" fmla="*/ 3750775 h 3994919"/>
                  <a:gd name="connsiteX26" fmla="*/ 1963469 w 3080271"/>
                  <a:gd name="connsiteY26" fmla="*/ 3400439 h 3994919"/>
                  <a:gd name="connsiteX27" fmla="*/ 2051059 w 3080271"/>
                  <a:gd name="connsiteY27" fmla="*/ 2926027 h 3994919"/>
                  <a:gd name="connsiteX28" fmla="*/ 1912375 w 3080271"/>
                  <a:gd name="connsiteY28" fmla="*/ 2677873 h 3994919"/>
                  <a:gd name="connsiteX29" fmla="*/ 1583914 w 3080271"/>
                  <a:gd name="connsiteY29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80273 w 3080271"/>
                  <a:gd name="connsiteY4" fmla="*/ 1926112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43777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04359 w 3080271"/>
                  <a:gd name="connsiteY3" fmla="*/ 1210844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45966 w 3080271"/>
                  <a:gd name="connsiteY3" fmla="*/ 1218143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45966 w 3080271"/>
                  <a:gd name="connsiteY3" fmla="*/ 1218143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45966 w 3080271"/>
                  <a:gd name="connsiteY3" fmla="*/ 1218143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45966 w 3080271"/>
                  <a:gd name="connsiteY3" fmla="*/ 1218143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45966 w 3080271"/>
                  <a:gd name="connsiteY3" fmla="*/ 1218143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1233552 w 3080271"/>
                  <a:gd name="connsiteY14" fmla="*/ 1064870 h 3994919"/>
                  <a:gd name="connsiteX15" fmla="*/ 1510920 w 3080271"/>
                  <a:gd name="connsiteY15" fmla="*/ 2283746 h 3994919"/>
                  <a:gd name="connsiteX16" fmla="*/ 1905076 w 3080271"/>
                  <a:gd name="connsiteY16" fmla="*/ 2393225 h 3994919"/>
                  <a:gd name="connsiteX17" fmla="*/ 2153247 w 3080271"/>
                  <a:gd name="connsiteY17" fmla="*/ 1889618 h 3994919"/>
                  <a:gd name="connsiteX18" fmla="*/ 2007264 w 3080271"/>
                  <a:gd name="connsiteY18" fmla="*/ 1035675 h 3994919"/>
                  <a:gd name="connsiteX19" fmla="*/ 1905076 w 3080271"/>
                  <a:gd name="connsiteY19" fmla="*/ 459081 h 3994919"/>
                  <a:gd name="connsiteX20" fmla="*/ 2094854 w 3080271"/>
                  <a:gd name="connsiteY20" fmla="*/ 6564 h 3994919"/>
                  <a:gd name="connsiteX21" fmla="*/ 2503606 w 3080271"/>
                  <a:gd name="connsiteY21" fmla="*/ 247420 h 3994919"/>
                  <a:gd name="connsiteX22" fmla="*/ 2853964 w 3080271"/>
                  <a:gd name="connsiteY22" fmla="*/ 999181 h 3994919"/>
                  <a:gd name="connsiteX23" fmla="*/ 3080238 w 3080271"/>
                  <a:gd name="connsiteY23" fmla="*/ 1984500 h 3994919"/>
                  <a:gd name="connsiteX24" fmla="*/ 2839367 w 3080271"/>
                  <a:gd name="connsiteY24" fmla="*/ 3269063 h 3994919"/>
                  <a:gd name="connsiteX25" fmla="*/ 2248136 w 3080271"/>
                  <a:gd name="connsiteY25" fmla="*/ 3977033 h 3994919"/>
                  <a:gd name="connsiteX26" fmla="*/ 1978068 w 3080271"/>
                  <a:gd name="connsiteY26" fmla="*/ 3750775 h 3994919"/>
                  <a:gd name="connsiteX27" fmla="*/ 1963469 w 3080271"/>
                  <a:gd name="connsiteY27" fmla="*/ 3400439 h 3994919"/>
                  <a:gd name="connsiteX28" fmla="*/ 2051059 w 3080271"/>
                  <a:gd name="connsiteY28" fmla="*/ 2926027 h 3994919"/>
                  <a:gd name="connsiteX29" fmla="*/ 1912375 w 3080271"/>
                  <a:gd name="connsiteY29" fmla="*/ 2677873 h 3994919"/>
                  <a:gd name="connsiteX30" fmla="*/ 1583914 w 3080271"/>
                  <a:gd name="connsiteY30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941590 w 3080271"/>
                  <a:gd name="connsiteY14" fmla="*/ 1444401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5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75898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75898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75898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496342 w 3080271"/>
                  <a:gd name="connsiteY7" fmla="*/ 2320239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75898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75898 w 3080271"/>
                  <a:gd name="connsiteY14" fmla="*/ 1422505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182462 w 3080271"/>
                  <a:gd name="connsiteY3" fmla="*/ 1247337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3355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31384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313842 w 3080271"/>
                  <a:gd name="connsiteY15" fmla="*/ 1064870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10920 w 3080271"/>
                  <a:gd name="connsiteY16" fmla="*/ 2283746 h 3994919"/>
                  <a:gd name="connsiteX17" fmla="*/ 1905076 w 3080271"/>
                  <a:gd name="connsiteY17" fmla="*/ 2393225 h 3994919"/>
                  <a:gd name="connsiteX18" fmla="*/ 2153247 w 3080271"/>
                  <a:gd name="connsiteY18" fmla="*/ 1889618 h 3994919"/>
                  <a:gd name="connsiteX19" fmla="*/ 2007264 w 3080271"/>
                  <a:gd name="connsiteY19" fmla="*/ 1035675 h 3994919"/>
                  <a:gd name="connsiteX20" fmla="*/ 1905076 w 3080271"/>
                  <a:gd name="connsiteY20" fmla="*/ 459081 h 3994919"/>
                  <a:gd name="connsiteX21" fmla="*/ 2094854 w 3080271"/>
                  <a:gd name="connsiteY21" fmla="*/ 6564 h 3994919"/>
                  <a:gd name="connsiteX22" fmla="*/ 2503606 w 3080271"/>
                  <a:gd name="connsiteY22" fmla="*/ 247420 h 3994919"/>
                  <a:gd name="connsiteX23" fmla="*/ 2853964 w 3080271"/>
                  <a:gd name="connsiteY23" fmla="*/ 999181 h 3994919"/>
                  <a:gd name="connsiteX24" fmla="*/ 3080238 w 3080271"/>
                  <a:gd name="connsiteY24" fmla="*/ 1984500 h 3994919"/>
                  <a:gd name="connsiteX25" fmla="*/ 2839367 w 3080271"/>
                  <a:gd name="connsiteY25" fmla="*/ 3269063 h 3994919"/>
                  <a:gd name="connsiteX26" fmla="*/ 2248136 w 3080271"/>
                  <a:gd name="connsiteY26" fmla="*/ 3977033 h 3994919"/>
                  <a:gd name="connsiteX27" fmla="*/ 1978068 w 3080271"/>
                  <a:gd name="connsiteY27" fmla="*/ 3750775 h 3994919"/>
                  <a:gd name="connsiteX28" fmla="*/ 1963469 w 3080271"/>
                  <a:gd name="connsiteY28" fmla="*/ 3400439 h 3994919"/>
                  <a:gd name="connsiteX29" fmla="*/ 2051059 w 3080271"/>
                  <a:gd name="connsiteY29" fmla="*/ 2926027 h 3994919"/>
                  <a:gd name="connsiteX30" fmla="*/ 1912375 w 3080271"/>
                  <a:gd name="connsiteY30" fmla="*/ 2677873 h 3994919"/>
                  <a:gd name="connsiteX31" fmla="*/ 1583914 w 3080271"/>
                  <a:gd name="connsiteY31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371414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99984 w 3080271"/>
                  <a:gd name="connsiteY3" fmla="*/ 1517388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371414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970788 w 3080271"/>
                  <a:gd name="connsiteY3" fmla="*/ 1510090 h 3994919"/>
                  <a:gd name="connsiteX4" fmla="*/ 1094871 w 3080271"/>
                  <a:gd name="connsiteY4" fmla="*/ 1969904 h 3994919"/>
                  <a:gd name="connsiteX5" fmla="*/ 1175162 w 3080271"/>
                  <a:gd name="connsiteY5" fmla="*/ 2305642 h 3994919"/>
                  <a:gd name="connsiteX6" fmla="*/ 948889 w 3080271"/>
                  <a:gd name="connsiteY6" fmla="*/ 2488108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8392 w 3080271"/>
                  <a:gd name="connsiteY9" fmla="*/ 28457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371414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30632 w 3080271"/>
                  <a:gd name="connsiteY2" fmla="*/ 1407907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371414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8392 w 3080271"/>
                  <a:gd name="connsiteY10" fmla="*/ 2845742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75162 w 3080271"/>
                  <a:gd name="connsiteY6" fmla="*/ 2305642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43969 w 3080271"/>
                  <a:gd name="connsiteY6" fmla="*/ 2336835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43969 w 3080271"/>
                  <a:gd name="connsiteY6" fmla="*/ 2336835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43969 w 3080271"/>
                  <a:gd name="connsiteY6" fmla="*/ 2336835 h 3994919"/>
                  <a:gd name="connsiteX7" fmla="*/ 948889 w 3080271"/>
                  <a:gd name="connsiteY7" fmla="*/ 248810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43969 w 3080271"/>
                  <a:gd name="connsiteY6" fmla="*/ 2336835 h 3994919"/>
                  <a:gd name="connsiteX7" fmla="*/ 953345 w 3080271"/>
                  <a:gd name="connsiteY7" fmla="*/ 2465828 h 3994919"/>
                  <a:gd name="connsiteX8" fmla="*/ 540137 w 3080271"/>
                  <a:gd name="connsiteY8" fmla="*/ 2305642 h 3994919"/>
                  <a:gd name="connsiteX9" fmla="*/ 306564 w 3080271"/>
                  <a:gd name="connsiteY9" fmla="*/ 2634082 h 3994919"/>
                  <a:gd name="connsiteX10" fmla="*/ 51093 w 3080271"/>
                  <a:gd name="connsiteY10" fmla="*/ 2860340 h 3994919"/>
                  <a:gd name="connsiteX11" fmla="*/ 0 w 3080271"/>
                  <a:gd name="connsiteY11" fmla="*/ 2685172 h 3994919"/>
                  <a:gd name="connsiteX12" fmla="*/ 131384 w 3080271"/>
                  <a:gd name="connsiteY12" fmla="*/ 2604887 h 3994919"/>
                  <a:gd name="connsiteX13" fmla="*/ 481742 w 3080271"/>
                  <a:gd name="connsiteY13" fmla="*/ 2174266 h 3994919"/>
                  <a:gd name="connsiteX14" fmla="*/ 1014579 w 3080271"/>
                  <a:gd name="connsiteY14" fmla="*/ 2298343 h 3994919"/>
                  <a:gd name="connsiteX15" fmla="*/ 810206 w 3080271"/>
                  <a:gd name="connsiteY15" fmla="*/ 1510089 h 3994919"/>
                  <a:gd name="connsiteX16" fmla="*/ 1262748 w 3080271"/>
                  <a:gd name="connsiteY16" fmla="*/ 1115961 h 3994919"/>
                  <a:gd name="connsiteX17" fmla="*/ 1576615 w 3080271"/>
                  <a:gd name="connsiteY17" fmla="*/ 1612270 h 3994919"/>
                  <a:gd name="connsiteX18" fmla="*/ 1510920 w 3080271"/>
                  <a:gd name="connsiteY18" fmla="*/ 2283746 h 3994919"/>
                  <a:gd name="connsiteX19" fmla="*/ 1905076 w 3080271"/>
                  <a:gd name="connsiteY19" fmla="*/ 2393225 h 3994919"/>
                  <a:gd name="connsiteX20" fmla="*/ 2153247 w 3080271"/>
                  <a:gd name="connsiteY20" fmla="*/ 1889618 h 3994919"/>
                  <a:gd name="connsiteX21" fmla="*/ 2007264 w 3080271"/>
                  <a:gd name="connsiteY21" fmla="*/ 1035675 h 3994919"/>
                  <a:gd name="connsiteX22" fmla="*/ 1905076 w 3080271"/>
                  <a:gd name="connsiteY22" fmla="*/ 459081 h 3994919"/>
                  <a:gd name="connsiteX23" fmla="*/ 2094854 w 3080271"/>
                  <a:gd name="connsiteY23" fmla="*/ 6564 h 3994919"/>
                  <a:gd name="connsiteX24" fmla="*/ 2503606 w 3080271"/>
                  <a:gd name="connsiteY24" fmla="*/ 247420 h 3994919"/>
                  <a:gd name="connsiteX25" fmla="*/ 2853964 w 3080271"/>
                  <a:gd name="connsiteY25" fmla="*/ 999181 h 3994919"/>
                  <a:gd name="connsiteX26" fmla="*/ 3080238 w 3080271"/>
                  <a:gd name="connsiteY26" fmla="*/ 1984500 h 3994919"/>
                  <a:gd name="connsiteX27" fmla="*/ 2839367 w 3080271"/>
                  <a:gd name="connsiteY27" fmla="*/ 3269063 h 3994919"/>
                  <a:gd name="connsiteX28" fmla="*/ 2248136 w 3080271"/>
                  <a:gd name="connsiteY28" fmla="*/ 3977033 h 3994919"/>
                  <a:gd name="connsiteX29" fmla="*/ 1978068 w 3080271"/>
                  <a:gd name="connsiteY29" fmla="*/ 3750775 h 3994919"/>
                  <a:gd name="connsiteX30" fmla="*/ 1963469 w 3080271"/>
                  <a:gd name="connsiteY30" fmla="*/ 3400439 h 3994919"/>
                  <a:gd name="connsiteX31" fmla="*/ 2051059 w 3080271"/>
                  <a:gd name="connsiteY31" fmla="*/ 2926027 h 3994919"/>
                  <a:gd name="connsiteX32" fmla="*/ 1912375 w 3080271"/>
                  <a:gd name="connsiteY32" fmla="*/ 2677873 h 3994919"/>
                  <a:gd name="connsiteX33" fmla="*/ 1583914 w 3080271"/>
                  <a:gd name="connsiteY33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143969 w 3080271"/>
                  <a:gd name="connsiteY6" fmla="*/ 2336835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28109 w 3080271"/>
                  <a:gd name="connsiteY6" fmla="*/ 2430414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45934 w 3080271"/>
                  <a:gd name="connsiteY6" fmla="*/ 2457150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45934 w 3080271"/>
                  <a:gd name="connsiteY6" fmla="*/ 2457150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45934 w 3080271"/>
                  <a:gd name="connsiteY6" fmla="*/ 2457150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45934 w 3080271"/>
                  <a:gd name="connsiteY6" fmla="*/ 2457150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51093 w 3080271"/>
                  <a:gd name="connsiteY9" fmla="*/ 2860340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583914 w 3080271"/>
                  <a:gd name="connsiteY0" fmla="*/ 2590289 h 3994919"/>
                  <a:gd name="connsiteX1" fmla="*/ 1364940 w 3080271"/>
                  <a:gd name="connsiteY1" fmla="*/ 2305642 h 3994919"/>
                  <a:gd name="connsiteX2" fmla="*/ 1423333 w 3080271"/>
                  <a:gd name="connsiteY2" fmla="*/ 1656061 h 3994919"/>
                  <a:gd name="connsiteX3" fmla="*/ 1262752 w 3080271"/>
                  <a:gd name="connsiteY3" fmla="*/ 1261934 h 3994919"/>
                  <a:gd name="connsiteX4" fmla="*/ 970788 w 3080271"/>
                  <a:gd name="connsiteY4" fmla="*/ 1510090 h 3994919"/>
                  <a:gd name="connsiteX5" fmla="*/ 1094871 w 3080271"/>
                  <a:gd name="connsiteY5" fmla="*/ 1969904 h 3994919"/>
                  <a:gd name="connsiteX6" fmla="*/ 1045934 w 3080271"/>
                  <a:gd name="connsiteY6" fmla="*/ 2457150 h 3994919"/>
                  <a:gd name="connsiteX7" fmla="*/ 540137 w 3080271"/>
                  <a:gd name="connsiteY7" fmla="*/ 2305642 h 3994919"/>
                  <a:gd name="connsiteX8" fmla="*/ 306564 w 3080271"/>
                  <a:gd name="connsiteY8" fmla="*/ 2634082 h 3994919"/>
                  <a:gd name="connsiteX9" fmla="*/ 28812 w 3080271"/>
                  <a:gd name="connsiteY9" fmla="*/ 2789042 h 3994919"/>
                  <a:gd name="connsiteX10" fmla="*/ 0 w 3080271"/>
                  <a:gd name="connsiteY10" fmla="*/ 2685172 h 3994919"/>
                  <a:gd name="connsiteX11" fmla="*/ 131384 w 3080271"/>
                  <a:gd name="connsiteY11" fmla="*/ 2604887 h 3994919"/>
                  <a:gd name="connsiteX12" fmla="*/ 481742 w 3080271"/>
                  <a:gd name="connsiteY12" fmla="*/ 2174266 h 3994919"/>
                  <a:gd name="connsiteX13" fmla="*/ 1014579 w 3080271"/>
                  <a:gd name="connsiteY13" fmla="*/ 2298343 h 3994919"/>
                  <a:gd name="connsiteX14" fmla="*/ 810206 w 3080271"/>
                  <a:gd name="connsiteY14" fmla="*/ 1510089 h 3994919"/>
                  <a:gd name="connsiteX15" fmla="*/ 1262748 w 3080271"/>
                  <a:gd name="connsiteY15" fmla="*/ 1115961 h 3994919"/>
                  <a:gd name="connsiteX16" fmla="*/ 1576615 w 3080271"/>
                  <a:gd name="connsiteY16" fmla="*/ 1612270 h 3994919"/>
                  <a:gd name="connsiteX17" fmla="*/ 1510920 w 3080271"/>
                  <a:gd name="connsiteY17" fmla="*/ 2283746 h 3994919"/>
                  <a:gd name="connsiteX18" fmla="*/ 1905076 w 3080271"/>
                  <a:gd name="connsiteY18" fmla="*/ 2393225 h 3994919"/>
                  <a:gd name="connsiteX19" fmla="*/ 2153247 w 3080271"/>
                  <a:gd name="connsiteY19" fmla="*/ 1889618 h 3994919"/>
                  <a:gd name="connsiteX20" fmla="*/ 2007264 w 3080271"/>
                  <a:gd name="connsiteY20" fmla="*/ 1035675 h 3994919"/>
                  <a:gd name="connsiteX21" fmla="*/ 1905076 w 3080271"/>
                  <a:gd name="connsiteY21" fmla="*/ 459081 h 3994919"/>
                  <a:gd name="connsiteX22" fmla="*/ 2094854 w 3080271"/>
                  <a:gd name="connsiteY22" fmla="*/ 6564 h 3994919"/>
                  <a:gd name="connsiteX23" fmla="*/ 2503606 w 3080271"/>
                  <a:gd name="connsiteY23" fmla="*/ 247420 h 3994919"/>
                  <a:gd name="connsiteX24" fmla="*/ 2853964 w 3080271"/>
                  <a:gd name="connsiteY24" fmla="*/ 999181 h 3994919"/>
                  <a:gd name="connsiteX25" fmla="*/ 3080238 w 3080271"/>
                  <a:gd name="connsiteY25" fmla="*/ 1984500 h 3994919"/>
                  <a:gd name="connsiteX26" fmla="*/ 2839367 w 3080271"/>
                  <a:gd name="connsiteY26" fmla="*/ 3269063 h 3994919"/>
                  <a:gd name="connsiteX27" fmla="*/ 2248136 w 3080271"/>
                  <a:gd name="connsiteY27" fmla="*/ 3977033 h 3994919"/>
                  <a:gd name="connsiteX28" fmla="*/ 1978068 w 3080271"/>
                  <a:gd name="connsiteY28" fmla="*/ 3750775 h 3994919"/>
                  <a:gd name="connsiteX29" fmla="*/ 1963469 w 3080271"/>
                  <a:gd name="connsiteY29" fmla="*/ 3400439 h 3994919"/>
                  <a:gd name="connsiteX30" fmla="*/ 2051059 w 3080271"/>
                  <a:gd name="connsiteY30" fmla="*/ 2926027 h 3994919"/>
                  <a:gd name="connsiteX31" fmla="*/ 1912375 w 3080271"/>
                  <a:gd name="connsiteY31" fmla="*/ 2677873 h 3994919"/>
                  <a:gd name="connsiteX32" fmla="*/ 1583914 w 3080271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62418 w 3102552"/>
                  <a:gd name="connsiteY7" fmla="*/ 2305642 h 3994919"/>
                  <a:gd name="connsiteX8" fmla="*/ 328845 w 3102552"/>
                  <a:gd name="connsiteY8" fmla="*/ 2634082 h 3994919"/>
                  <a:gd name="connsiteX9" fmla="*/ 51093 w 3102552"/>
                  <a:gd name="connsiteY9" fmla="*/ 2789042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62418 w 3102552"/>
                  <a:gd name="connsiteY7" fmla="*/ 2305642 h 3994919"/>
                  <a:gd name="connsiteX8" fmla="*/ 328845 w 3102552"/>
                  <a:gd name="connsiteY8" fmla="*/ 263408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62418 w 3102552"/>
                  <a:gd name="connsiteY7" fmla="*/ 2305642 h 3994919"/>
                  <a:gd name="connsiteX8" fmla="*/ 328845 w 3102552"/>
                  <a:gd name="connsiteY8" fmla="*/ 263408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62418 w 3102552"/>
                  <a:gd name="connsiteY7" fmla="*/ 2305642 h 3994919"/>
                  <a:gd name="connsiteX8" fmla="*/ 328845 w 3102552"/>
                  <a:gd name="connsiteY8" fmla="*/ 263408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62418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57150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35681 w 3102552"/>
                  <a:gd name="connsiteY7" fmla="*/ 2305642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93069 w 3102552"/>
                  <a:gd name="connsiteY4" fmla="*/ 1510090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7152 w 3102552"/>
                  <a:gd name="connsiteY5" fmla="*/ 1969904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68215 w 3102552"/>
                  <a:gd name="connsiteY6" fmla="*/ 2439325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112695 w 3102552"/>
                  <a:gd name="connsiteY5" fmla="*/ 1960992 h 3994919"/>
                  <a:gd name="connsiteX6" fmla="*/ 1072671 w 3102552"/>
                  <a:gd name="connsiteY6" fmla="*/ 2425957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68134 w 3102552"/>
                  <a:gd name="connsiteY5" fmla="*/ 1871869 h 3994919"/>
                  <a:gd name="connsiteX6" fmla="*/ 1072671 w 3102552"/>
                  <a:gd name="connsiteY6" fmla="*/ 2425957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68134 w 3102552"/>
                  <a:gd name="connsiteY5" fmla="*/ 1871869 h 3994919"/>
                  <a:gd name="connsiteX6" fmla="*/ 1072671 w 3102552"/>
                  <a:gd name="connsiteY6" fmla="*/ 2425957 h 3994919"/>
                  <a:gd name="connsiteX7" fmla="*/ 522313 w 3102552"/>
                  <a:gd name="connsiteY7" fmla="*/ 2283361 h 3994919"/>
                  <a:gd name="connsiteX8" fmla="*/ 199617 w 3102552"/>
                  <a:gd name="connsiteY8" fmla="*/ 2714292 h 3994919"/>
                  <a:gd name="connsiteX9" fmla="*/ 37725 w 3102552"/>
                  <a:gd name="connsiteY9" fmla="*/ 2744481 h 3994919"/>
                  <a:gd name="connsiteX10" fmla="*/ 0 w 3102552"/>
                  <a:gd name="connsiteY10" fmla="*/ 2609418 h 3994919"/>
                  <a:gd name="connsiteX11" fmla="*/ 153665 w 3102552"/>
                  <a:gd name="connsiteY11" fmla="*/ 2604887 h 3994919"/>
                  <a:gd name="connsiteX12" fmla="*/ 504023 w 3102552"/>
                  <a:gd name="connsiteY12" fmla="*/ 2174266 h 3994919"/>
                  <a:gd name="connsiteX13" fmla="*/ 1036860 w 3102552"/>
                  <a:gd name="connsiteY13" fmla="*/ 2298343 h 3994919"/>
                  <a:gd name="connsiteX14" fmla="*/ 832487 w 3102552"/>
                  <a:gd name="connsiteY14" fmla="*/ 1510089 h 3994919"/>
                  <a:gd name="connsiteX15" fmla="*/ 1285029 w 3102552"/>
                  <a:gd name="connsiteY15" fmla="*/ 1115961 h 3994919"/>
                  <a:gd name="connsiteX16" fmla="*/ 1598896 w 3102552"/>
                  <a:gd name="connsiteY16" fmla="*/ 1612270 h 3994919"/>
                  <a:gd name="connsiteX17" fmla="*/ 1533201 w 3102552"/>
                  <a:gd name="connsiteY17" fmla="*/ 2283746 h 3994919"/>
                  <a:gd name="connsiteX18" fmla="*/ 1927357 w 3102552"/>
                  <a:gd name="connsiteY18" fmla="*/ 2393225 h 3994919"/>
                  <a:gd name="connsiteX19" fmla="*/ 2175528 w 3102552"/>
                  <a:gd name="connsiteY19" fmla="*/ 1889618 h 3994919"/>
                  <a:gd name="connsiteX20" fmla="*/ 2029545 w 3102552"/>
                  <a:gd name="connsiteY20" fmla="*/ 1035675 h 3994919"/>
                  <a:gd name="connsiteX21" fmla="*/ 1927357 w 3102552"/>
                  <a:gd name="connsiteY21" fmla="*/ 459081 h 3994919"/>
                  <a:gd name="connsiteX22" fmla="*/ 2117135 w 3102552"/>
                  <a:gd name="connsiteY22" fmla="*/ 6564 h 3994919"/>
                  <a:gd name="connsiteX23" fmla="*/ 2525887 w 3102552"/>
                  <a:gd name="connsiteY23" fmla="*/ 247420 h 3994919"/>
                  <a:gd name="connsiteX24" fmla="*/ 2876245 w 3102552"/>
                  <a:gd name="connsiteY24" fmla="*/ 999181 h 3994919"/>
                  <a:gd name="connsiteX25" fmla="*/ 3102519 w 3102552"/>
                  <a:gd name="connsiteY25" fmla="*/ 1984500 h 3994919"/>
                  <a:gd name="connsiteX26" fmla="*/ 2861648 w 3102552"/>
                  <a:gd name="connsiteY26" fmla="*/ 3269063 h 3994919"/>
                  <a:gd name="connsiteX27" fmla="*/ 2270417 w 3102552"/>
                  <a:gd name="connsiteY27" fmla="*/ 3977033 h 3994919"/>
                  <a:gd name="connsiteX28" fmla="*/ 2000349 w 3102552"/>
                  <a:gd name="connsiteY28" fmla="*/ 3750775 h 3994919"/>
                  <a:gd name="connsiteX29" fmla="*/ 1985750 w 3102552"/>
                  <a:gd name="connsiteY29" fmla="*/ 3400439 h 3994919"/>
                  <a:gd name="connsiteX30" fmla="*/ 2073340 w 3102552"/>
                  <a:gd name="connsiteY30" fmla="*/ 2926027 h 3994919"/>
                  <a:gd name="connsiteX31" fmla="*/ 1934656 w 3102552"/>
                  <a:gd name="connsiteY31" fmla="*/ 2677873 h 3994919"/>
                  <a:gd name="connsiteX32" fmla="*/ 1606195 w 3102552"/>
                  <a:gd name="connsiteY32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85029 w 3102552"/>
                  <a:gd name="connsiteY14" fmla="*/ 1115961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85029 w 3102552"/>
                  <a:gd name="connsiteY14" fmla="*/ 1115961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85029 w 3102552"/>
                  <a:gd name="connsiteY14" fmla="*/ 1115961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85029 w 3102552"/>
                  <a:gd name="connsiteY14" fmla="*/ 1115961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85029 w 3102552"/>
                  <a:gd name="connsiteY14" fmla="*/ 1115961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966333 w 3102552"/>
                  <a:gd name="connsiteY4" fmla="*/ 1505634 h 3994919"/>
                  <a:gd name="connsiteX5" fmla="*/ 1072671 w 3102552"/>
                  <a:gd name="connsiteY5" fmla="*/ 2425957 h 3994919"/>
                  <a:gd name="connsiteX6" fmla="*/ 522313 w 3102552"/>
                  <a:gd name="connsiteY6" fmla="*/ 2283361 h 3994919"/>
                  <a:gd name="connsiteX7" fmla="*/ 199617 w 3102552"/>
                  <a:gd name="connsiteY7" fmla="*/ 2714292 h 3994919"/>
                  <a:gd name="connsiteX8" fmla="*/ 37725 w 3102552"/>
                  <a:gd name="connsiteY8" fmla="*/ 2744481 h 3994919"/>
                  <a:gd name="connsiteX9" fmla="*/ 0 w 3102552"/>
                  <a:gd name="connsiteY9" fmla="*/ 2609418 h 3994919"/>
                  <a:gd name="connsiteX10" fmla="*/ 153665 w 3102552"/>
                  <a:gd name="connsiteY10" fmla="*/ 2604887 h 3994919"/>
                  <a:gd name="connsiteX11" fmla="*/ 504023 w 3102552"/>
                  <a:gd name="connsiteY11" fmla="*/ 2174266 h 3994919"/>
                  <a:gd name="connsiteX12" fmla="*/ 1036860 w 3102552"/>
                  <a:gd name="connsiteY12" fmla="*/ 2298343 h 3994919"/>
                  <a:gd name="connsiteX13" fmla="*/ 832487 w 3102552"/>
                  <a:gd name="connsiteY13" fmla="*/ 1510089 h 3994919"/>
                  <a:gd name="connsiteX14" fmla="*/ 1293941 w 3102552"/>
                  <a:gd name="connsiteY14" fmla="*/ 1124873 h 3994919"/>
                  <a:gd name="connsiteX15" fmla="*/ 1598896 w 3102552"/>
                  <a:gd name="connsiteY15" fmla="*/ 1612270 h 3994919"/>
                  <a:gd name="connsiteX16" fmla="*/ 1533201 w 3102552"/>
                  <a:gd name="connsiteY16" fmla="*/ 2283746 h 3994919"/>
                  <a:gd name="connsiteX17" fmla="*/ 1927357 w 3102552"/>
                  <a:gd name="connsiteY17" fmla="*/ 2393225 h 3994919"/>
                  <a:gd name="connsiteX18" fmla="*/ 2175528 w 3102552"/>
                  <a:gd name="connsiteY18" fmla="*/ 1889618 h 3994919"/>
                  <a:gd name="connsiteX19" fmla="*/ 2029545 w 3102552"/>
                  <a:gd name="connsiteY19" fmla="*/ 1035675 h 3994919"/>
                  <a:gd name="connsiteX20" fmla="*/ 1927357 w 3102552"/>
                  <a:gd name="connsiteY20" fmla="*/ 459081 h 3994919"/>
                  <a:gd name="connsiteX21" fmla="*/ 2117135 w 3102552"/>
                  <a:gd name="connsiteY21" fmla="*/ 6564 h 3994919"/>
                  <a:gd name="connsiteX22" fmla="*/ 2525887 w 3102552"/>
                  <a:gd name="connsiteY22" fmla="*/ 247420 h 3994919"/>
                  <a:gd name="connsiteX23" fmla="*/ 2876245 w 3102552"/>
                  <a:gd name="connsiteY23" fmla="*/ 999181 h 3994919"/>
                  <a:gd name="connsiteX24" fmla="*/ 3102519 w 3102552"/>
                  <a:gd name="connsiteY24" fmla="*/ 1984500 h 3994919"/>
                  <a:gd name="connsiteX25" fmla="*/ 2861648 w 3102552"/>
                  <a:gd name="connsiteY25" fmla="*/ 3269063 h 3994919"/>
                  <a:gd name="connsiteX26" fmla="*/ 2270417 w 3102552"/>
                  <a:gd name="connsiteY26" fmla="*/ 3977033 h 3994919"/>
                  <a:gd name="connsiteX27" fmla="*/ 2000349 w 3102552"/>
                  <a:gd name="connsiteY27" fmla="*/ 3750775 h 3994919"/>
                  <a:gd name="connsiteX28" fmla="*/ 1985750 w 3102552"/>
                  <a:gd name="connsiteY28" fmla="*/ 3400439 h 3994919"/>
                  <a:gd name="connsiteX29" fmla="*/ 2073340 w 3102552"/>
                  <a:gd name="connsiteY29" fmla="*/ 2926027 h 3994919"/>
                  <a:gd name="connsiteX30" fmla="*/ 1934656 w 3102552"/>
                  <a:gd name="connsiteY30" fmla="*/ 2677873 h 3994919"/>
                  <a:gd name="connsiteX31" fmla="*/ 1606195 w 3102552"/>
                  <a:gd name="connsiteY31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832487 w 3102552"/>
                  <a:gd name="connsiteY12" fmla="*/ 1510089 h 3994919"/>
                  <a:gd name="connsiteX13" fmla="*/ 1293941 w 3102552"/>
                  <a:gd name="connsiteY13" fmla="*/ 1124873 h 3994919"/>
                  <a:gd name="connsiteX14" fmla="*/ 1598896 w 3102552"/>
                  <a:gd name="connsiteY14" fmla="*/ 1612270 h 3994919"/>
                  <a:gd name="connsiteX15" fmla="*/ 1533201 w 3102552"/>
                  <a:gd name="connsiteY15" fmla="*/ 2283746 h 3994919"/>
                  <a:gd name="connsiteX16" fmla="*/ 1927357 w 3102552"/>
                  <a:gd name="connsiteY16" fmla="*/ 2393225 h 3994919"/>
                  <a:gd name="connsiteX17" fmla="*/ 2175528 w 3102552"/>
                  <a:gd name="connsiteY17" fmla="*/ 1889618 h 3994919"/>
                  <a:gd name="connsiteX18" fmla="*/ 2029545 w 3102552"/>
                  <a:gd name="connsiteY18" fmla="*/ 1035675 h 3994919"/>
                  <a:gd name="connsiteX19" fmla="*/ 1927357 w 3102552"/>
                  <a:gd name="connsiteY19" fmla="*/ 459081 h 3994919"/>
                  <a:gd name="connsiteX20" fmla="*/ 2117135 w 3102552"/>
                  <a:gd name="connsiteY20" fmla="*/ 6564 h 3994919"/>
                  <a:gd name="connsiteX21" fmla="*/ 2525887 w 3102552"/>
                  <a:gd name="connsiteY21" fmla="*/ 247420 h 3994919"/>
                  <a:gd name="connsiteX22" fmla="*/ 2876245 w 3102552"/>
                  <a:gd name="connsiteY22" fmla="*/ 999181 h 3994919"/>
                  <a:gd name="connsiteX23" fmla="*/ 3102519 w 3102552"/>
                  <a:gd name="connsiteY23" fmla="*/ 1984500 h 3994919"/>
                  <a:gd name="connsiteX24" fmla="*/ 2861648 w 3102552"/>
                  <a:gd name="connsiteY24" fmla="*/ 3269063 h 3994919"/>
                  <a:gd name="connsiteX25" fmla="*/ 2270417 w 3102552"/>
                  <a:gd name="connsiteY25" fmla="*/ 3977033 h 3994919"/>
                  <a:gd name="connsiteX26" fmla="*/ 2000349 w 3102552"/>
                  <a:gd name="connsiteY26" fmla="*/ 3750775 h 3994919"/>
                  <a:gd name="connsiteX27" fmla="*/ 1985750 w 3102552"/>
                  <a:gd name="connsiteY27" fmla="*/ 3400439 h 3994919"/>
                  <a:gd name="connsiteX28" fmla="*/ 2073340 w 3102552"/>
                  <a:gd name="connsiteY28" fmla="*/ 2926027 h 3994919"/>
                  <a:gd name="connsiteX29" fmla="*/ 1934656 w 3102552"/>
                  <a:gd name="connsiteY29" fmla="*/ 2677873 h 3994919"/>
                  <a:gd name="connsiteX30" fmla="*/ 1606195 w 3102552"/>
                  <a:gd name="connsiteY30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98896 w 3102552"/>
                  <a:gd name="connsiteY13" fmla="*/ 1612270 h 3994919"/>
                  <a:gd name="connsiteX14" fmla="*/ 1533201 w 3102552"/>
                  <a:gd name="connsiteY14" fmla="*/ 2283746 h 3994919"/>
                  <a:gd name="connsiteX15" fmla="*/ 1927357 w 3102552"/>
                  <a:gd name="connsiteY15" fmla="*/ 2393225 h 3994919"/>
                  <a:gd name="connsiteX16" fmla="*/ 2175528 w 3102552"/>
                  <a:gd name="connsiteY16" fmla="*/ 1889618 h 3994919"/>
                  <a:gd name="connsiteX17" fmla="*/ 2029545 w 3102552"/>
                  <a:gd name="connsiteY17" fmla="*/ 1035675 h 3994919"/>
                  <a:gd name="connsiteX18" fmla="*/ 1927357 w 3102552"/>
                  <a:gd name="connsiteY18" fmla="*/ 459081 h 3994919"/>
                  <a:gd name="connsiteX19" fmla="*/ 2117135 w 3102552"/>
                  <a:gd name="connsiteY19" fmla="*/ 6564 h 3994919"/>
                  <a:gd name="connsiteX20" fmla="*/ 2525887 w 3102552"/>
                  <a:gd name="connsiteY20" fmla="*/ 247420 h 3994919"/>
                  <a:gd name="connsiteX21" fmla="*/ 2876245 w 3102552"/>
                  <a:gd name="connsiteY21" fmla="*/ 999181 h 3994919"/>
                  <a:gd name="connsiteX22" fmla="*/ 3102519 w 3102552"/>
                  <a:gd name="connsiteY22" fmla="*/ 1984500 h 3994919"/>
                  <a:gd name="connsiteX23" fmla="*/ 2861648 w 3102552"/>
                  <a:gd name="connsiteY23" fmla="*/ 3269063 h 3994919"/>
                  <a:gd name="connsiteX24" fmla="*/ 2270417 w 3102552"/>
                  <a:gd name="connsiteY24" fmla="*/ 3977033 h 3994919"/>
                  <a:gd name="connsiteX25" fmla="*/ 2000349 w 3102552"/>
                  <a:gd name="connsiteY25" fmla="*/ 3750775 h 3994919"/>
                  <a:gd name="connsiteX26" fmla="*/ 1985750 w 3102552"/>
                  <a:gd name="connsiteY26" fmla="*/ 3400439 h 3994919"/>
                  <a:gd name="connsiteX27" fmla="*/ 2073340 w 3102552"/>
                  <a:gd name="connsiteY27" fmla="*/ 2926027 h 3994919"/>
                  <a:gd name="connsiteX28" fmla="*/ 1934656 w 3102552"/>
                  <a:gd name="connsiteY28" fmla="*/ 2677873 h 3994919"/>
                  <a:gd name="connsiteX29" fmla="*/ 1606195 w 3102552"/>
                  <a:gd name="connsiteY29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445614 w 3102552"/>
                  <a:gd name="connsiteY2" fmla="*/ 1656061 h 3994919"/>
                  <a:gd name="connsiteX3" fmla="*/ 1285033 w 3102552"/>
                  <a:gd name="connsiteY3" fmla="*/ 1261934 h 3994919"/>
                  <a:gd name="connsiteX4" fmla="*/ 1072671 w 3102552"/>
                  <a:gd name="connsiteY4" fmla="*/ 2425957 h 3994919"/>
                  <a:gd name="connsiteX5" fmla="*/ 522313 w 3102552"/>
                  <a:gd name="connsiteY5" fmla="*/ 2283361 h 3994919"/>
                  <a:gd name="connsiteX6" fmla="*/ 199617 w 3102552"/>
                  <a:gd name="connsiteY6" fmla="*/ 2714292 h 3994919"/>
                  <a:gd name="connsiteX7" fmla="*/ 37725 w 3102552"/>
                  <a:gd name="connsiteY7" fmla="*/ 2744481 h 3994919"/>
                  <a:gd name="connsiteX8" fmla="*/ 0 w 3102552"/>
                  <a:gd name="connsiteY8" fmla="*/ 2609418 h 3994919"/>
                  <a:gd name="connsiteX9" fmla="*/ 153665 w 3102552"/>
                  <a:gd name="connsiteY9" fmla="*/ 2604887 h 3994919"/>
                  <a:gd name="connsiteX10" fmla="*/ 504023 w 3102552"/>
                  <a:gd name="connsiteY10" fmla="*/ 2174266 h 3994919"/>
                  <a:gd name="connsiteX11" fmla="*/ 1036860 w 3102552"/>
                  <a:gd name="connsiteY11" fmla="*/ 2298343 h 3994919"/>
                  <a:gd name="connsiteX12" fmla="*/ 1293941 w 3102552"/>
                  <a:gd name="connsiteY12" fmla="*/ 1124873 h 3994919"/>
                  <a:gd name="connsiteX13" fmla="*/ 1533201 w 3102552"/>
                  <a:gd name="connsiteY13" fmla="*/ 2283746 h 3994919"/>
                  <a:gd name="connsiteX14" fmla="*/ 1927357 w 3102552"/>
                  <a:gd name="connsiteY14" fmla="*/ 2393225 h 3994919"/>
                  <a:gd name="connsiteX15" fmla="*/ 2175528 w 3102552"/>
                  <a:gd name="connsiteY15" fmla="*/ 1889618 h 3994919"/>
                  <a:gd name="connsiteX16" fmla="*/ 2029545 w 3102552"/>
                  <a:gd name="connsiteY16" fmla="*/ 1035675 h 3994919"/>
                  <a:gd name="connsiteX17" fmla="*/ 1927357 w 3102552"/>
                  <a:gd name="connsiteY17" fmla="*/ 459081 h 3994919"/>
                  <a:gd name="connsiteX18" fmla="*/ 2117135 w 3102552"/>
                  <a:gd name="connsiteY18" fmla="*/ 6564 h 3994919"/>
                  <a:gd name="connsiteX19" fmla="*/ 2525887 w 3102552"/>
                  <a:gd name="connsiteY19" fmla="*/ 247420 h 3994919"/>
                  <a:gd name="connsiteX20" fmla="*/ 2876245 w 3102552"/>
                  <a:gd name="connsiteY20" fmla="*/ 999181 h 3994919"/>
                  <a:gd name="connsiteX21" fmla="*/ 3102519 w 3102552"/>
                  <a:gd name="connsiteY21" fmla="*/ 1984500 h 3994919"/>
                  <a:gd name="connsiteX22" fmla="*/ 2861648 w 3102552"/>
                  <a:gd name="connsiteY22" fmla="*/ 3269063 h 3994919"/>
                  <a:gd name="connsiteX23" fmla="*/ 2270417 w 3102552"/>
                  <a:gd name="connsiteY23" fmla="*/ 3977033 h 3994919"/>
                  <a:gd name="connsiteX24" fmla="*/ 2000349 w 3102552"/>
                  <a:gd name="connsiteY24" fmla="*/ 3750775 h 3994919"/>
                  <a:gd name="connsiteX25" fmla="*/ 1985750 w 3102552"/>
                  <a:gd name="connsiteY25" fmla="*/ 3400439 h 3994919"/>
                  <a:gd name="connsiteX26" fmla="*/ 2073340 w 3102552"/>
                  <a:gd name="connsiteY26" fmla="*/ 2926027 h 3994919"/>
                  <a:gd name="connsiteX27" fmla="*/ 1934656 w 3102552"/>
                  <a:gd name="connsiteY27" fmla="*/ 2677873 h 3994919"/>
                  <a:gd name="connsiteX28" fmla="*/ 1606195 w 3102552"/>
                  <a:gd name="connsiteY28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285033 w 3102552"/>
                  <a:gd name="connsiteY2" fmla="*/ 126193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33201 w 3102552"/>
                  <a:gd name="connsiteY12" fmla="*/ 228374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387221 w 3102552"/>
                  <a:gd name="connsiteY1" fmla="*/ 2305642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440694 w 3102552"/>
                  <a:gd name="connsiteY1" fmla="*/ 231009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606195 w 3102552"/>
                  <a:gd name="connsiteY0" fmla="*/ 2590289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27" fmla="*/ 1606195 w 3102552"/>
                  <a:gd name="connsiteY27" fmla="*/ 2590289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582218 w 3102552"/>
                  <a:gd name="connsiteY12" fmla="*/ 2297114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604499 w 3102552"/>
                  <a:gd name="connsiteY12" fmla="*/ 236395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604499 w 3102552"/>
                  <a:gd name="connsiteY12" fmla="*/ 236395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604499 w 3102552"/>
                  <a:gd name="connsiteY12" fmla="*/ 236395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604499 w 3102552"/>
                  <a:gd name="connsiteY12" fmla="*/ 236395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  <a:gd name="connsiteX0" fmla="*/ 1934656 w 3102552"/>
                  <a:gd name="connsiteY0" fmla="*/ 2677873 h 3994919"/>
                  <a:gd name="connsiteX1" fmla="*/ 1476344 w 3102552"/>
                  <a:gd name="connsiteY1" fmla="*/ 2448238 h 3994919"/>
                  <a:gd name="connsiteX2" fmla="*/ 1320682 w 3102552"/>
                  <a:gd name="connsiteY2" fmla="*/ 1239654 h 3994919"/>
                  <a:gd name="connsiteX3" fmla="*/ 1072671 w 3102552"/>
                  <a:gd name="connsiteY3" fmla="*/ 2425957 h 3994919"/>
                  <a:gd name="connsiteX4" fmla="*/ 522313 w 3102552"/>
                  <a:gd name="connsiteY4" fmla="*/ 2283361 h 3994919"/>
                  <a:gd name="connsiteX5" fmla="*/ 199617 w 3102552"/>
                  <a:gd name="connsiteY5" fmla="*/ 2714292 h 3994919"/>
                  <a:gd name="connsiteX6" fmla="*/ 37725 w 3102552"/>
                  <a:gd name="connsiteY6" fmla="*/ 2744481 h 3994919"/>
                  <a:gd name="connsiteX7" fmla="*/ 0 w 3102552"/>
                  <a:gd name="connsiteY7" fmla="*/ 2609418 h 3994919"/>
                  <a:gd name="connsiteX8" fmla="*/ 153665 w 3102552"/>
                  <a:gd name="connsiteY8" fmla="*/ 2604887 h 3994919"/>
                  <a:gd name="connsiteX9" fmla="*/ 504023 w 3102552"/>
                  <a:gd name="connsiteY9" fmla="*/ 2174266 h 3994919"/>
                  <a:gd name="connsiteX10" fmla="*/ 1036860 w 3102552"/>
                  <a:gd name="connsiteY10" fmla="*/ 2298343 h 3994919"/>
                  <a:gd name="connsiteX11" fmla="*/ 1293941 w 3102552"/>
                  <a:gd name="connsiteY11" fmla="*/ 1124873 h 3994919"/>
                  <a:gd name="connsiteX12" fmla="*/ 1604499 w 3102552"/>
                  <a:gd name="connsiteY12" fmla="*/ 2363956 h 3994919"/>
                  <a:gd name="connsiteX13" fmla="*/ 1927357 w 3102552"/>
                  <a:gd name="connsiteY13" fmla="*/ 2393225 h 3994919"/>
                  <a:gd name="connsiteX14" fmla="*/ 2175528 w 3102552"/>
                  <a:gd name="connsiteY14" fmla="*/ 1889618 h 3994919"/>
                  <a:gd name="connsiteX15" fmla="*/ 2029545 w 3102552"/>
                  <a:gd name="connsiteY15" fmla="*/ 1035675 h 3994919"/>
                  <a:gd name="connsiteX16" fmla="*/ 1927357 w 3102552"/>
                  <a:gd name="connsiteY16" fmla="*/ 459081 h 3994919"/>
                  <a:gd name="connsiteX17" fmla="*/ 2117135 w 3102552"/>
                  <a:gd name="connsiteY17" fmla="*/ 6564 h 3994919"/>
                  <a:gd name="connsiteX18" fmla="*/ 2525887 w 3102552"/>
                  <a:gd name="connsiteY18" fmla="*/ 247420 h 3994919"/>
                  <a:gd name="connsiteX19" fmla="*/ 2876245 w 3102552"/>
                  <a:gd name="connsiteY19" fmla="*/ 999181 h 3994919"/>
                  <a:gd name="connsiteX20" fmla="*/ 3102519 w 3102552"/>
                  <a:gd name="connsiteY20" fmla="*/ 1984500 h 3994919"/>
                  <a:gd name="connsiteX21" fmla="*/ 2861648 w 3102552"/>
                  <a:gd name="connsiteY21" fmla="*/ 3269063 h 3994919"/>
                  <a:gd name="connsiteX22" fmla="*/ 2270417 w 3102552"/>
                  <a:gd name="connsiteY22" fmla="*/ 3977033 h 3994919"/>
                  <a:gd name="connsiteX23" fmla="*/ 2000349 w 3102552"/>
                  <a:gd name="connsiteY23" fmla="*/ 3750775 h 3994919"/>
                  <a:gd name="connsiteX24" fmla="*/ 1985750 w 3102552"/>
                  <a:gd name="connsiteY24" fmla="*/ 3400439 h 3994919"/>
                  <a:gd name="connsiteX25" fmla="*/ 2073340 w 3102552"/>
                  <a:gd name="connsiteY25" fmla="*/ 2926027 h 3994919"/>
                  <a:gd name="connsiteX26" fmla="*/ 1934656 w 3102552"/>
                  <a:gd name="connsiteY26" fmla="*/ 2677873 h 399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02552" h="3994919">
                    <a:moveTo>
                      <a:pt x="1934656" y="2677873"/>
                    </a:moveTo>
                    <a:cubicBezTo>
                      <a:pt x="1835157" y="2598242"/>
                      <a:pt x="1578673" y="2687941"/>
                      <a:pt x="1476344" y="2448238"/>
                    </a:cubicBezTo>
                    <a:cubicBezTo>
                      <a:pt x="1347279" y="2128324"/>
                      <a:pt x="1778806" y="1251028"/>
                      <a:pt x="1320682" y="1239654"/>
                    </a:cubicBezTo>
                    <a:cubicBezTo>
                      <a:pt x="511380" y="1219561"/>
                      <a:pt x="1441909" y="2229726"/>
                      <a:pt x="1072671" y="2425957"/>
                    </a:cubicBezTo>
                    <a:cubicBezTo>
                      <a:pt x="879278" y="2528735"/>
                      <a:pt x="658754" y="2213605"/>
                      <a:pt x="522313" y="2283361"/>
                    </a:cubicBezTo>
                    <a:cubicBezTo>
                      <a:pt x="341155" y="2375979"/>
                      <a:pt x="370643" y="2475199"/>
                      <a:pt x="199617" y="2714292"/>
                    </a:cubicBezTo>
                    <a:cubicBezTo>
                      <a:pt x="126625" y="2801876"/>
                      <a:pt x="81520" y="2732317"/>
                      <a:pt x="37725" y="2744481"/>
                    </a:cubicBezTo>
                    <a:cubicBezTo>
                      <a:pt x="-6904" y="2598905"/>
                      <a:pt x="47459" y="2760194"/>
                      <a:pt x="0" y="2609418"/>
                    </a:cubicBezTo>
                    <a:cubicBezTo>
                      <a:pt x="12165" y="2569276"/>
                      <a:pt x="73375" y="2694904"/>
                      <a:pt x="153665" y="2604887"/>
                    </a:cubicBezTo>
                    <a:cubicBezTo>
                      <a:pt x="233955" y="2514870"/>
                      <a:pt x="286487" y="2252549"/>
                      <a:pt x="504023" y="2174266"/>
                    </a:cubicBezTo>
                    <a:cubicBezTo>
                      <a:pt x="716874" y="2097669"/>
                      <a:pt x="888444" y="2449182"/>
                      <a:pt x="1036860" y="2298343"/>
                    </a:cubicBezTo>
                    <a:cubicBezTo>
                      <a:pt x="1168513" y="2123444"/>
                      <a:pt x="409994" y="1158284"/>
                      <a:pt x="1293941" y="1124873"/>
                    </a:cubicBezTo>
                    <a:cubicBezTo>
                      <a:pt x="1972001" y="1099244"/>
                      <a:pt x="1490018" y="2036704"/>
                      <a:pt x="1604499" y="2363956"/>
                    </a:cubicBezTo>
                    <a:cubicBezTo>
                      <a:pt x="1710068" y="2575348"/>
                      <a:pt x="1832186" y="2472281"/>
                      <a:pt x="1927357" y="2393225"/>
                    </a:cubicBezTo>
                    <a:cubicBezTo>
                      <a:pt x="2022528" y="2314169"/>
                      <a:pt x="2158497" y="2115876"/>
                      <a:pt x="2175528" y="1889618"/>
                    </a:cubicBezTo>
                    <a:cubicBezTo>
                      <a:pt x="2192559" y="1663360"/>
                      <a:pt x="2070907" y="1274098"/>
                      <a:pt x="2029545" y="1035675"/>
                    </a:cubicBezTo>
                    <a:cubicBezTo>
                      <a:pt x="1988183" y="797252"/>
                      <a:pt x="1912759" y="630599"/>
                      <a:pt x="1927357" y="459081"/>
                    </a:cubicBezTo>
                    <a:cubicBezTo>
                      <a:pt x="1941955" y="287563"/>
                      <a:pt x="2017380" y="41841"/>
                      <a:pt x="2117135" y="6564"/>
                    </a:cubicBezTo>
                    <a:cubicBezTo>
                      <a:pt x="2216890" y="-28713"/>
                      <a:pt x="2399369" y="81984"/>
                      <a:pt x="2525887" y="247420"/>
                    </a:cubicBezTo>
                    <a:cubicBezTo>
                      <a:pt x="2652405" y="412856"/>
                      <a:pt x="2780140" y="709668"/>
                      <a:pt x="2876245" y="999181"/>
                    </a:cubicBezTo>
                    <a:cubicBezTo>
                      <a:pt x="2972350" y="1288694"/>
                      <a:pt x="3104952" y="1606186"/>
                      <a:pt x="3102519" y="1984500"/>
                    </a:cubicBezTo>
                    <a:cubicBezTo>
                      <a:pt x="3100086" y="2362814"/>
                      <a:pt x="3000332" y="2936974"/>
                      <a:pt x="2861648" y="3269063"/>
                    </a:cubicBezTo>
                    <a:cubicBezTo>
                      <a:pt x="2722964" y="3601152"/>
                      <a:pt x="2413967" y="3896748"/>
                      <a:pt x="2270417" y="3977033"/>
                    </a:cubicBezTo>
                    <a:cubicBezTo>
                      <a:pt x="2126867" y="4057318"/>
                      <a:pt x="2047794" y="3846874"/>
                      <a:pt x="2000349" y="3750775"/>
                    </a:cubicBezTo>
                    <a:cubicBezTo>
                      <a:pt x="1952904" y="3654676"/>
                      <a:pt x="1973585" y="3537897"/>
                      <a:pt x="1985750" y="3400439"/>
                    </a:cubicBezTo>
                    <a:cubicBezTo>
                      <a:pt x="1997915" y="3262981"/>
                      <a:pt x="2081856" y="3046455"/>
                      <a:pt x="2073340" y="2926027"/>
                    </a:cubicBezTo>
                    <a:cubicBezTo>
                      <a:pt x="2064824" y="2805599"/>
                      <a:pt x="2034155" y="2757505"/>
                      <a:pt x="1934656" y="267787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B96A0"/>
                  </a:gs>
                  <a:gs pos="52000">
                    <a:srgbClr val="C24E51"/>
                  </a:gs>
                  <a:gs pos="100000">
                    <a:srgbClr val="DB96A0"/>
                  </a:gs>
                </a:gsLst>
                <a:lin ang="0" scaled="0"/>
                <a:tileRect/>
              </a:gradFill>
              <a:ln w="9525" cap="flat" cmpd="sng" algn="ctr">
                <a:solidFill>
                  <a:srgbClr val="BFB8A3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31" name="Group 184">
                <a:extLst>
                  <a:ext uri="{FF2B5EF4-FFF2-40B4-BE49-F238E27FC236}">
                    <a16:creationId xmlns:a16="http://schemas.microsoft.com/office/drawing/2014/main" id="{A30F5B37-3DE9-AB48-8C32-DB5D1BACE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8612" y="2031697"/>
                <a:ext cx="2649004" cy="3039389"/>
                <a:chOff x="2368612" y="2031697"/>
                <a:chExt cx="2649004" cy="3039389"/>
              </a:xfrm>
            </p:grpSpPr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E438C077-4AF2-604B-B6ED-E9D7155D4877}"/>
                    </a:ext>
                  </a:extLst>
                </p:cNvPr>
                <p:cNvSpPr/>
                <p:nvPr/>
              </p:nvSpPr>
              <p:spPr>
                <a:xfrm>
                  <a:off x="2368612" y="2622476"/>
                  <a:ext cx="1984902" cy="1512284"/>
                </a:xfrm>
                <a:custGeom>
                  <a:avLst/>
                  <a:gdLst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905094 w 1926973"/>
                    <a:gd name="connsiteY5" fmla="*/ 1248856 h 1599191"/>
                    <a:gd name="connsiteX6" fmla="*/ 1014581 w 1926973"/>
                    <a:gd name="connsiteY6" fmla="*/ 1234259 h 1599191"/>
                    <a:gd name="connsiteX7" fmla="*/ 1094871 w 1926973"/>
                    <a:gd name="connsiteY7" fmla="*/ 1117480 h 1599191"/>
                    <a:gd name="connsiteX8" fmla="*/ 905094 w 1926973"/>
                    <a:gd name="connsiteY8" fmla="*/ 562782 h 1599191"/>
                    <a:gd name="connsiteX9" fmla="*/ 868598 w 1926973"/>
                    <a:gd name="connsiteY9" fmla="*/ 365719 h 1599191"/>
                    <a:gd name="connsiteX10" fmla="*/ 1189760 w 1926973"/>
                    <a:gd name="connsiteY10" fmla="*/ 8084 h 1599191"/>
                    <a:gd name="connsiteX11" fmla="*/ 1481726 w 1926973"/>
                    <a:gd name="connsiteY11" fmla="*/ 183252 h 1599191"/>
                    <a:gd name="connsiteX12" fmla="*/ 1401435 w 1926973"/>
                    <a:gd name="connsiteY12" fmla="*/ 913118 h 1599191"/>
                    <a:gd name="connsiteX13" fmla="*/ 1459828 w 1926973"/>
                    <a:gd name="connsiteY13" fmla="*/ 1263453 h 1599191"/>
                    <a:gd name="connsiteX14" fmla="*/ 1788290 w 1926973"/>
                    <a:gd name="connsiteY14" fmla="*/ 1380232 h 1599191"/>
                    <a:gd name="connsiteX15" fmla="*/ 1926973 w 1926973"/>
                    <a:gd name="connsiteY15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905094 w 1926973"/>
                    <a:gd name="connsiteY5" fmla="*/ 1248856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978085 w 1926973"/>
                    <a:gd name="connsiteY5" fmla="*/ 1256154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978085 w 1926973"/>
                    <a:gd name="connsiteY5" fmla="*/ 1256154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978085 w 1926973"/>
                    <a:gd name="connsiteY5" fmla="*/ 1256154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766410 w 1926973"/>
                    <a:gd name="connsiteY4" fmla="*/ 1183168 h 1599191"/>
                    <a:gd name="connsiteX5" fmla="*/ 1021880 w 1926973"/>
                    <a:gd name="connsiteY5" fmla="*/ 1212362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802905 w 1926973"/>
                    <a:gd name="connsiteY4" fmla="*/ 1212363 h 1599191"/>
                    <a:gd name="connsiteX5" fmla="*/ 1021880 w 1926973"/>
                    <a:gd name="connsiteY5" fmla="*/ 1212362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802905 w 1926973"/>
                    <a:gd name="connsiteY4" fmla="*/ 1212363 h 1599191"/>
                    <a:gd name="connsiteX5" fmla="*/ 1021880 w 1926973"/>
                    <a:gd name="connsiteY5" fmla="*/ 1212362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802905 w 1926973"/>
                    <a:gd name="connsiteY4" fmla="*/ 1212363 h 1599191"/>
                    <a:gd name="connsiteX5" fmla="*/ 999982 w 1926973"/>
                    <a:gd name="connsiteY5" fmla="*/ 1248855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802905 w 1926973"/>
                    <a:gd name="connsiteY4" fmla="*/ 1212363 h 1599191"/>
                    <a:gd name="connsiteX5" fmla="*/ 999982 w 1926973"/>
                    <a:gd name="connsiteY5" fmla="*/ 1248855 h 1599191"/>
                    <a:gd name="connsiteX6" fmla="*/ 1094871 w 1926973"/>
                    <a:gd name="connsiteY6" fmla="*/ 1117480 h 1599191"/>
                    <a:gd name="connsiteX7" fmla="*/ 905094 w 1926973"/>
                    <a:gd name="connsiteY7" fmla="*/ 562782 h 1599191"/>
                    <a:gd name="connsiteX8" fmla="*/ 868598 w 1926973"/>
                    <a:gd name="connsiteY8" fmla="*/ 365719 h 1599191"/>
                    <a:gd name="connsiteX9" fmla="*/ 1189760 w 1926973"/>
                    <a:gd name="connsiteY9" fmla="*/ 8084 h 1599191"/>
                    <a:gd name="connsiteX10" fmla="*/ 1481726 w 1926973"/>
                    <a:gd name="connsiteY10" fmla="*/ 183252 h 1599191"/>
                    <a:gd name="connsiteX11" fmla="*/ 1401435 w 1926973"/>
                    <a:gd name="connsiteY11" fmla="*/ 913118 h 1599191"/>
                    <a:gd name="connsiteX12" fmla="*/ 1459828 w 1926973"/>
                    <a:gd name="connsiteY12" fmla="*/ 1263453 h 1599191"/>
                    <a:gd name="connsiteX13" fmla="*/ 1788290 w 1926973"/>
                    <a:gd name="connsiteY13" fmla="*/ 1380232 h 1599191"/>
                    <a:gd name="connsiteX14" fmla="*/ 1926973 w 1926973"/>
                    <a:gd name="connsiteY14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999982 w 1926973"/>
                    <a:gd name="connsiteY4" fmla="*/ 1248855 h 1599191"/>
                    <a:gd name="connsiteX5" fmla="*/ 1094871 w 1926973"/>
                    <a:gd name="connsiteY5" fmla="*/ 1117480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999982 w 1926973"/>
                    <a:gd name="connsiteY4" fmla="*/ 1248855 h 1599191"/>
                    <a:gd name="connsiteX5" fmla="*/ 1094871 w 1926973"/>
                    <a:gd name="connsiteY5" fmla="*/ 1117480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999982 w 1926973"/>
                    <a:gd name="connsiteY4" fmla="*/ 1248855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999982 w 1926973"/>
                    <a:gd name="connsiteY4" fmla="*/ 1248855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1043777 w 1926973"/>
                    <a:gd name="connsiteY5" fmla="*/ 971507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1043777 w 1926973"/>
                    <a:gd name="connsiteY5" fmla="*/ 971507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372256 w 1926973"/>
                    <a:gd name="connsiteY2" fmla="*/ 1153973 h 1599191"/>
                    <a:gd name="connsiteX3" fmla="*/ 532837 w 1926973"/>
                    <a:gd name="connsiteY3" fmla="*/ 1073688 h 1599191"/>
                    <a:gd name="connsiteX4" fmla="*/ 1051076 w 1926973"/>
                    <a:gd name="connsiteY4" fmla="*/ 12269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532837 w 1926973"/>
                    <a:gd name="connsiteY2" fmla="*/ 1073688 h 1599191"/>
                    <a:gd name="connsiteX3" fmla="*/ 1051076 w 1926973"/>
                    <a:gd name="connsiteY3" fmla="*/ 1226959 h 1599191"/>
                    <a:gd name="connsiteX4" fmla="*/ 1014580 w 1926973"/>
                    <a:gd name="connsiteY4" fmla="*/ 876624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1051076 w 1926973"/>
                    <a:gd name="connsiteY3" fmla="*/ 1226959 h 1599191"/>
                    <a:gd name="connsiteX4" fmla="*/ 1014580 w 1926973"/>
                    <a:gd name="connsiteY4" fmla="*/ 876624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1051076 w 1926973"/>
                    <a:gd name="connsiteY3" fmla="*/ 1226959 h 1599191"/>
                    <a:gd name="connsiteX4" fmla="*/ 1014580 w 1926973"/>
                    <a:gd name="connsiteY4" fmla="*/ 876624 h 1599191"/>
                    <a:gd name="connsiteX5" fmla="*/ 905094 w 1926973"/>
                    <a:gd name="connsiteY5" fmla="*/ 562782 h 1599191"/>
                    <a:gd name="connsiteX6" fmla="*/ 868598 w 1926973"/>
                    <a:gd name="connsiteY6" fmla="*/ 365719 h 1599191"/>
                    <a:gd name="connsiteX7" fmla="*/ 1189760 w 1926973"/>
                    <a:gd name="connsiteY7" fmla="*/ 8084 h 1599191"/>
                    <a:gd name="connsiteX8" fmla="*/ 1481726 w 1926973"/>
                    <a:gd name="connsiteY8" fmla="*/ 183252 h 1599191"/>
                    <a:gd name="connsiteX9" fmla="*/ 1401435 w 1926973"/>
                    <a:gd name="connsiteY9" fmla="*/ 913118 h 1599191"/>
                    <a:gd name="connsiteX10" fmla="*/ 1459828 w 1926973"/>
                    <a:gd name="connsiteY10" fmla="*/ 1263453 h 1599191"/>
                    <a:gd name="connsiteX11" fmla="*/ 1788290 w 1926973"/>
                    <a:gd name="connsiteY11" fmla="*/ 1380232 h 1599191"/>
                    <a:gd name="connsiteX12" fmla="*/ 1926973 w 1926973"/>
                    <a:gd name="connsiteY12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51076 w 1926973"/>
                    <a:gd name="connsiteY4" fmla="*/ 12269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51076 w 1926973"/>
                    <a:gd name="connsiteY4" fmla="*/ 12269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51076 w 1926973"/>
                    <a:gd name="connsiteY4" fmla="*/ 12269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21879 w 1926973"/>
                    <a:gd name="connsiteY4" fmla="*/ 1197764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58374 w 1926973"/>
                    <a:gd name="connsiteY4" fmla="*/ 1219660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36476 w 1926973"/>
                    <a:gd name="connsiteY4" fmla="*/ 1190465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58374 w 1926973"/>
                    <a:gd name="connsiteY4" fmla="*/ 1219659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36476 w 1926973"/>
                    <a:gd name="connsiteY4" fmla="*/ 1197763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26960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14580 w 1926973"/>
                    <a:gd name="connsiteY5" fmla="*/ 876624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32405 w 1926973"/>
                    <a:gd name="connsiteY5" fmla="*/ 885536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599191 h 1599191"/>
                    <a:gd name="connsiteX1" fmla="*/ 204376 w 1926973"/>
                    <a:gd name="connsiteY1" fmla="*/ 1460517 h 1599191"/>
                    <a:gd name="connsiteX2" fmla="*/ 467145 w 1926973"/>
                    <a:gd name="connsiteY2" fmla="*/ 1095584 h 1599191"/>
                    <a:gd name="connsiteX3" fmla="*/ 795606 w 1926973"/>
                    <a:gd name="connsiteY3" fmla="*/ 1209135 h 1599191"/>
                    <a:gd name="connsiteX4" fmla="*/ 1045388 w 1926973"/>
                    <a:gd name="connsiteY4" fmla="*/ 1211132 h 1599191"/>
                    <a:gd name="connsiteX5" fmla="*/ 1032405 w 1926973"/>
                    <a:gd name="connsiteY5" fmla="*/ 885536 h 1599191"/>
                    <a:gd name="connsiteX6" fmla="*/ 905094 w 1926973"/>
                    <a:gd name="connsiteY6" fmla="*/ 562782 h 1599191"/>
                    <a:gd name="connsiteX7" fmla="*/ 868598 w 1926973"/>
                    <a:gd name="connsiteY7" fmla="*/ 365719 h 1599191"/>
                    <a:gd name="connsiteX8" fmla="*/ 1189760 w 1926973"/>
                    <a:gd name="connsiteY8" fmla="*/ 8084 h 1599191"/>
                    <a:gd name="connsiteX9" fmla="*/ 1481726 w 1926973"/>
                    <a:gd name="connsiteY9" fmla="*/ 183252 h 1599191"/>
                    <a:gd name="connsiteX10" fmla="*/ 1401435 w 1926973"/>
                    <a:gd name="connsiteY10" fmla="*/ 913118 h 1599191"/>
                    <a:gd name="connsiteX11" fmla="*/ 1459828 w 1926973"/>
                    <a:gd name="connsiteY11" fmla="*/ 1263453 h 1599191"/>
                    <a:gd name="connsiteX12" fmla="*/ 1788290 w 1926973"/>
                    <a:gd name="connsiteY12" fmla="*/ 1380232 h 1599191"/>
                    <a:gd name="connsiteX13" fmla="*/ 1926973 w 1926973"/>
                    <a:gd name="connsiteY13" fmla="*/ 1380232 h 1599191"/>
                    <a:gd name="connsiteX0" fmla="*/ 0 w 1926973"/>
                    <a:gd name="connsiteY0" fmla="*/ 1611893 h 1611893"/>
                    <a:gd name="connsiteX1" fmla="*/ 204376 w 1926973"/>
                    <a:gd name="connsiteY1" fmla="*/ 1473219 h 1611893"/>
                    <a:gd name="connsiteX2" fmla="*/ 467145 w 1926973"/>
                    <a:gd name="connsiteY2" fmla="*/ 1108286 h 1611893"/>
                    <a:gd name="connsiteX3" fmla="*/ 795606 w 1926973"/>
                    <a:gd name="connsiteY3" fmla="*/ 1221837 h 1611893"/>
                    <a:gd name="connsiteX4" fmla="*/ 1045388 w 1926973"/>
                    <a:gd name="connsiteY4" fmla="*/ 1223834 h 1611893"/>
                    <a:gd name="connsiteX5" fmla="*/ 1032405 w 1926973"/>
                    <a:gd name="connsiteY5" fmla="*/ 898238 h 1611893"/>
                    <a:gd name="connsiteX6" fmla="*/ 905094 w 1926973"/>
                    <a:gd name="connsiteY6" fmla="*/ 575484 h 1611893"/>
                    <a:gd name="connsiteX7" fmla="*/ 1189760 w 1926973"/>
                    <a:gd name="connsiteY7" fmla="*/ 20786 h 1611893"/>
                    <a:gd name="connsiteX8" fmla="*/ 1481726 w 1926973"/>
                    <a:gd name="connsiteY8" fmla="*/ 195954 h 1611893"/>
                    <a:gd name="connsiteX9" fmla="*/ 1401435 w 1926973"/>
                    <a:gd name="connsiteY9" fmla="*/ 925820 h 1611893"/>
                    <a:gd name="connsiteX10" fmla="*/ 1459828 w 1926973"/>
                    <a:gd name="connsiteY10" fmla="*/ 1276155 h 1611893"/>
                    <a:gd name="connsiteX11" fmla="*/ 1788290 w 1926973"/>
                    <a:gd name="connsiteY11" fmla="*/ 1392934 h 1611893"/>
                    <a:gd name="connsiteX12" fmla="*/ 1926973 w 1926973"/>
                    <a:gd name="connsiteY12" fmla="*/ 1392934 h 1611893"/>
                    <a:gd name="connsiteX0" fmla="*/ 0 w 1926973"/>
                    <a:gd name="connsiteY0" fmla="*/ 1599519 h 1599519"/>
                    <a:gd name="connsiteX1" fmla="*/ 204376 w 1926973"/>
                    <a:gd name="connsiteY1" fmla="*/ 1460845 h 1599519"/>
                    <a:gd name="connsiteX2" fmla="*/ 467145 w 1926973"/>
                    <a:gd name="connsiteY2" fmla="*/ 1095912 h 1599519"/>
                    <a:gd name="connsiteX3" fmla="*/ 795606 w 1926973"/>
                    <a:gd name="connsiteY3" fmla="*/ 1209463 h 1599519"/>
                    <a:gd name="connsiteX4" fmla="*/ 1045388 w 1926973"/>
                    <a:gd name="connsiteY4" fmla="*/ 1211460 h 1599519"/>
                    <a:gd name="connsiteX5" fmla="*/ 1032405 w 1926973"/>
                    <a:gd name="connsiteY5" fmla="*/ 885864 h 1599519"/>
                    <a:gd name="connsiteX6" fmla="*/ 864989 w 1926973"/>
                    <a:gd name="connsiteY6" fmla="*/ 371495 h 1599519"/>
                    <a:gd name="connsiteX7" fmla="*/ 1189760 w 1926973"/>
                    <a:gd name="connsiteY7" fmla="*/ 8412 h 1599519"/>
                    <a:gd name="connsiteX8" fmla="*/ 1481726 w 1926973"/>
                    <a:gd name="connsiteY8" fmla="*/ 183580 h 1599519"/>
                    <a:gd name="connsiteX9" fmla="*/ 1401435 w 1926973"/>
                    <a:gd name="connsiteY9" fmla="*/ 913446 h 1599519"/>
                    <a:gd name="connsiteX10" fmla="*/ 1459828 w 1926973"/>
                    <a:gd name="connsiteY10" fmla="*/ 1263781 h 1599519"/>
                    <a:gd name="connsiteX11" fmla="*/ 1788290 w 1926973"/>
                    <a:gd name="connsiteY11" fmla="*/ 1380560 h 1599519"/>
                    <a:gd name="connsiteX12" fmla="*/ 1926973 w 1926973"/>
                    <a:gd name="connsiteY12" fmla="*/ 1380560 h 1599519"/>
                    <a:gd name="connsiteX0" fmla="*/ 0 w 1926973"/>
                    <a:gd name="connsiteY0" fmla="*/ 1599519 h 1599519"/>
                    <a:gd name="connsiteX1" fmla="*/ 204376 w 1926973"/>
                    <a:gd name="connsiteY1" fmla="*/ 1460845 h 1599519"/>
                    <a:gd name="connsiteX2" fmla="*/ 467145 w 1926973"/>
                    <a:gd name="connsiteY2" fmla="*/ 1095912 h 1599519"/>
                    <a:gd name="connsiteX3" fmla="*/ 795606 w 1926973"/>
                    <a:gd name="connsiteY3" fmla="*/ 1209463 h 1599519"/>
                    <a:gd name="connsiteX4" fmla="*/ 1045388 w 1926973"/>
                    <a:gd name="connsiteY4" fmla="*/ 1211460 h 1599519"/>
                    <a:gd name="connsiteX5" fmla="*/ 1032405 w 1926973"/>
                    <a:gd name="connsiteY5" fmla="*/ 885864 h 1599519"/>
                    <a:gd name="connsiteX6" fmla="*/ 864989 w 1926973"/>
                    <a:gd name="connsiteY6" fmla="*/ 371495 h 1599519"/>
                    <a:gd name="connsiteX7" fmla="*/ 1189760 w 1926973"/>
                    <a:gd name="connsiteY7" fmla="*/ 8412 h 1599519"/>
                    <a:gd name="connsiteX8" fmla="*/ 1481726 w 1926973"/>
                    <a:gd name="connsiteY8" fmla="*/ 183580 h 1599519"/>
                    <a:gd name="connsiteX9" fmla="*/ 1401435 w 1926973"/>
                    <a:gd name="connsiteY9" fmla="*/ 913446 h 1599519"/>
                    <a:gd name="connsiteX10" fmla="*/ 1459828 w 1926973"/>
                    <a:gd name="connsiteY10" fmla="*/ 1263781 h 1599519"/>
                    <a:gd name="connsiteX11" fmla="*/ 1788290 w 1926973"/>
                    <a:gd name="connsiteY11" fmla="*/ 1380560 h 1599519"/>
                    <a:gd name="connsiteX12" fmla="*/ 1926973 w 1926973"/>
                    <a:gd name="connsiteY12" fmla="*/ 1380560 h 1599519"/>
                    <a:gd name="connsiteX0" fmla="*/ 0 w 1926973"/>
                    <a:gd name="connsiteY0" fmla="*/ 1599519 h 1599519"/>
                    <a:gd name="connsiteX1" fmla="*/ 204376 w 1926973"/>
                    <a:gd name="connsiteY1" fmla="*/ 1460845 h 1599519"/>
                    <a:gd name="connsiteX2" fmla="*/ 467145 w 1926973"/>
                    <a:gd name="connsiteY2" fmla="*/ 1095912 h 1599519"/>
                    <a:gd name="connsiteX3" fmla="*/ 795606 w 1926973"/>
                    <a:gd name="connsiteY3" fmla="*/ 1209463 h 1599519"/>
                    <a:gd name="connsiteX4" fmla="*/ 1045388 w 1926973"/>
                    <a:gd name="connsiteY4" fmla="*/ 1211460 h 1599519"/>
                    <a:gd name="connsiteX5" fmla="*/ 1032405 w 1926973"/>
                    <a:gd name="connsiteY5" fmla="*/ 885864 h 1599519"/>
                    <a:gd name="connsiteX6" fmla="*/ 864989 w 1926973"/>
                    <a:gd name="connsiteY6" fmla="*/ 371495 h 1599519"/>
                    <a:gd name="connsiteX7" fmla="*/ 1189760 w 1926973"/>
                    <a:gd name="connsiteY7" fmla="*/ 8412 h 1599519"/>
                    <a:gd name="connsiteX8" fmla="*/ 1481726 w 1926973"/>
                    <a:gd name="connsiteY8" fmla="*/ 183580 h 1599519"/>
                    <a:gd name="connsiteX9" fmla="*/ 1401435 w 1926973"/>
                    <a:gd name="connsiteY9" fmla="*/ 913446 h 1599519"/>
                    <a:gd name="connsiteX10" fmla="*/ 1459828 w 1926973"/>
                    <a:gd name="connsiteY10" fmla="*/ 1263781 h 1599519"/>
                    <a:gd name="connsiteX11" fmla="*/ 1788290 w 1926973"/>
                    <a:gd name="connsiteY11" fmla="*/ 1380560 h 1599519"/>
                    <a:gd name="connsiteX12" fmla="*/ 1926973 w 1926973"/>
                    <a:gd name="connsiteY12" fmla="*/ 1380560 h 1599519"/>
                    <a:gd name="connsiteX0" fmla="*/ 0 w 1926973"/>
                    <a:gd name="connsiteY0" fmla="*/ 1599519 h 1599519"/>
                    <a:gd name="connsiteX1" fmla="*/ 204376 w 1926973"/>
                    <a:gd name="connsiteY1" fmla="*/ 1460845 h 1599519"/>
                    <a:gd name="connsiteX2" fmla="*/ 467145 w 1926973"/>
                    <a:gd name="connsiteY2" fmla="*/ 1095912 h 1599519"/>
                    <a:gd name="connsiteX3" fmla="*/ 795606 w 1926973"/>
                    <a:gd name="connsiteY3" fmla="*/ 1209463 h 1599519"/>
                    <a:gd name="connsiteX4" fmla="*/ 1045388 w 1926973"/>
                    <a:gd name="connsiteY4" fmla="*/ 1211460 h 1599519"/>
                    <a:gd name="connsiteX5" fmla="*/ 1032405 w 1926973"/>
                    <a:gd name="connsiteY5" fmla="*/ 885864 h 1599519"/>
                    <a:gd name="connsiteX6" fmla="*/ 864989 w 1926973"/>
                    <a:gd name="connsiteY6" fmla="*/ 371495 h 1599519"/>
                    <a:gd name="connsiteX7" fmla="*/ 1189760 w 1926973"/>
                    <a:gd name="connsiteY7" fmla="*/ 8412 h 1599519"/>
                    <a:gd name="connsiteX8" fmla="*/ 1481726 w 1926973"/>
                    <a:gd name="connsiteY8" fmla="*/ 183580 h 1599519"/>
                    <a:gd name="connsiteX9" fmla="*/ 1401435 w 1926973"/>
                    <a:gd name="connsiteY9" fmla="*/ 913446 h 1599519"/>
                    <a:gd name="connsiteX10" fmla="*/ 1459828 w 1926973"/>
                    <a:gd name="connsiteY10" fmla="*/ 1263781 h 1599519"/>
                    <a:gd name="connsiteX11" fmla="*/ 1788290 w 1926973"/>
                    <a:gd name="connsiteY11" fmla="*/ 1380560 h 1599519"/>
                    <a:gd name="connsiteX12" fmla="*/ 1926973 w 1926973"/>
                    <a:gd name="connsiteY12" fmla="*/ 1380560 h 1599519"/>
                    <a:gd name="connsiteX0" fmla="*/ 0 w 1926973"/>
                    <a:gd name="connsiteY0" fmla="*/ 1575137 h 1575137"/>
                    <a:gd name="connsiteX1" fmla="*/ 204376 w 1926973"/>
                    <a:gd name="connsiteY1" fmla="*/ 1436463 h 1575137"/>
                    <a:gd name="connsiteX2" fmla="*/ 467145 w 1926973"/>
                    <a:gd name="connsiteY2" fmla="*/ 1071530 h 1575137"/>
                    <a:gd name="connsiteX3" fmla="*/ 795606 w 1926973"/>
                    <a:gd name="connsiteY3" fmla="*/ 1185081 h 1575137"/>
                    <a:gd name="connsiteX4" fmla="*/ 1045388 w 1926973"/>
                    <a:gd name="connsiteY4" fmla="*/ 1187078 h 1575137"/>
                    <a:gd name="connsiteX5" fmla="*/ 1032405 w 1926973"/>
                    <a:gd name="connsiteY5" fmla="*/ 861482 h 1575137"/>
                    <a:gd name="connsiteX6" fmla="*/ 864989 w 1926973"/>
                    <a:gd name="connsiteY6" fmla="*/ 347113 h 1575137"/>
                    <a:gd name="connsiteX7" fmla="*/ 1234321 w 1926973"/>
                    <a:gd name="connsiteY7" fmla="*/ 10767 h 1575137"/>
                    <a:gd name="connsiteX8" fmla="*/ 1481726 w 1926973"/>
                    <a:gd name="connsiteY8" fmla="*/ 159198 h 1575137"/>
                    <a:gd name="connsiteX9" fmla="*/ 1401435 w 1926973"/>
                    <a:gd name="connsiteY9" fmla="*/ 889064 h 1575137"/>
                    <a:gd name="connsiteX10" fmla="*/ 1459828 w 1926973"/>
                    <a:gd name="connsiteY10" fmla="*/ 1239399 h 1575137"/>
                    <a:gd name="connsiteX11" fmla="*/ 1788290 w 1926973"/>
                    <a:gd name="connsiteY11" fmla="*/ 1356178 h 1575137"/>
                    <a:gd name="connsiteX12" fmla="*/ 1926973 w 1926973"/>
                    <a:gd name="connsiteY12" fmla="*/ 1356178 h 1575137"/>
                    <a:gd name="connsiteX0" fmla="*/ 0 w 1926973"/>
                    <a:gd name="connsiteY0" fmla="*/ 1566694 h 1566694"/>
                    <a:gd name="connsiteX1" fmla="*/ 204376 w 1926973"/>
                    <a:gd name="connsiteY1" fmla="*/ 1428020 h 1566694"/>
                    <a:gd name="connsiteX2" fmla="*/ 467145 w 1926973"/>
                    <a:gd name="connsiteY2" fmla="*/ 1063087 h 1566694"/>
                    <a:gd name="connsiteX3" fmla="*/ 795606 w 1926973"/>
                    <a:gd name="connsiteY3" fmla="*/ 1176638 h 1566694"/>
                    <a:gd name="connsiteX4" fmla="*/ 1045388 w 1926973"/>
                    <a:gd name="connsiteY4" fmla="*/ 1178635 h 1566694"/>
                    <a:gd name="connsiteX5" fmla="*/ 1032405 w 1926973"/>
                    <a:gd name="connsiteY5" fmla="*/ 853039 h 1566694"/>
                    <a:gd name="connsiteX6" fmla="*/ 864989 w 1926973"/>
                    <a:gd name="connsiteY6" fmla="*/ 338670 h 1566694"/>
                    <a:gd name="connsiteX7" fmla="*/ 1234321 w 1926973"/>
                    <a:gd name="connsiteY7" fmla="*/ 2324 h 1566694"/>
                    <a:gd name="connsiteX8" fmla="*/ 1481726 w 1926973"/>
                    <a:gd name="connsiteY8" fmla="*/ 150755 h 1566694"/>
                    <a:gd name="connsiteX9" fmla="*/ 1401435 w 1926973"/>
                    <a:gd name="connsiteY9" fmla="*/ 880621 h 1566694"/>
                    <a:gd name="connsiteX10" fmla="*/ 1459828 w 1926973"/>
                    <a:gd name="connsiteY10" fmla="*/ 1230956 h 1566694"/>
                    <a:gd name="connsiteX11" fmla="*/ 1788290 w 1926973"/>
                    <a:gd name="connsiteY11" fmla="*/ 1347735 h 1566694"/>
                    <a:gd name="connsiteX12" fmla="*/ 1926973 w 1926973"/>
                    <a:gd name="connsiteY12" fmla="*/ 1347735 h 1566694"/>
                    <a:gd name="connsiteX0" fmla="*/ 0 w 1926973"/>
                    <a:gd name="connsiteY0" fmla="*/ 1581718 h 1581718"/>
                    <a:gd name="connsiteX1" fmla="*/ 204376 w 1926973"/>
                    <a:gd name="connsiteY1" fmla="*/ 1443044 h 1581718"/>
                    <a:gd name="connsiteX2" fmla="*/ 467145 w 1926973"/>
                    <a:gd name="connsiteY2" fmla="*/ 1078111 h 1581718"/>
                    <a:gd name="connsiteX3" fmla="*/ 795606 w 1926973"/>
                    <a:gd name="connsiteY3" fmla="*/ 1191662 h 1581718"/>
                    <a:gd name="connsiteX4" fmla="*/ 1045388 w 1926973"/>
                    <a:gd name="connsiteY4" fmla="*/ 1193659 h 1581718"/>
                    <a:gd name="connsiteX5" fmla="*/ 1032405 w 1926973"/>
                    <a:gd name="connsiteY5" fmla="*/ 868063 h 1581718"/>
                    <a:gd name="connsiteX6" fmla="*/ 864989 w 1926973"/>
                    <a:gd name="connsiteY6" fmla="*/ 353694 h 1581718"/>
                    <a:gd name="connsiteX7" fmla="*/ 1234321 w 1926973"/>
                    <a:gd name="connsiteY7" fmla="*/ 17348 h 1581718"/>
                    <a:gd name="connsiteX8" fmla="*/ 1401435 w 1926973"/>
                    <a:gd name="connsiteY8" fmla="*/ 895645 h 1581718"/>
                    <a:gd name="connsiteX9" fmla="*/ 1459828 w 1926973"/>
                    <a:gd name="connsiteY9" fmla="*/ 1245980 h 1581718"/>
                    <a:gd name="connsiteX10" fmla="*/ 1788290 w 1926973"/>
                    <a:gd name="connsiteY10" fmla="*/ 1362759 h 1581718"/>
                    <a:gd name="connsiteX11" fmla="*/ 1926973 w 1926973"/>
                    <a:gd name="connsiteY11" fmla="*/ 1362759 h 1581718"/>
                    <a:gd name="connsiteX0" fmla="*/ 0 w 1926973"/>
                    <a:gd name="connsiteY0" fmla="*/ 1566967 h 1566967"/>
                    <a:gd name="connsiteX1" fmla="*/ 204376 w 1926973"/>
                    <a:gd name="connsiteY1" fmla="*/ 1428293 h 1566967"/>
                    <a:gd name="connsiteX2" fmla="*/ 467145 w 1926973"/>
                    <a:gd name="connsiteY2" fmla="*/ 1063360 h 1566967"/>
                    <a:gd name="connsiteX3" fmla="*/ 795606 w 1926973"/>
                    <a:gd name="connsiteY3" fmla="*/ 1176911 h 1566967"/>
                    <a:gd name="connsiteX4" fmla="*/ 1045388 w 1926973"/>
                    <a:gd name="connsiteY4" fmla="*/ 1178908 h 1566967"/>
                    <a:gd name="connsiteX5" fmla="*/ 1032405 w 1926973"/>
                    <a:gd name="connsiteY5" fmla="*/ 853312 h 1566967"/>
                    <a:gd name="connsiteX6" fmla="*/ 864989 w 1926973"/>
                    <a:gd name="connsiteY6" fmla="*/ 338943 h 1566967"/>
                    <a:gd name="connsiteX7" fmla="*/ 1234321 w 1926973"/>
                    <a:gd name="connsiteY7" fmla="*/ 2597 h 1566967"/>
                    <a:gd name="connsiteX8" fmla="*/ 1496475 w 1926973"/>
                    <a:gd name="connsiteY8" fmla="*/ 221784 h 1566967"/>
                    <a:gd name="connsiteX9" fmla="*/ 1401435 w 1926973"/>
                    <a:gd name="connsiteY9" fmla="*/ 880894 h 1566967"/>
                    <a:gd name="connsiteX10" fmla="*/ 1459828 w 1926973"/>
                    <a:gd name="connsiteY10" fmla="*/ 1231229 h 1566967"/>
                    <a:gd name="connsiteX11" fmla="*/ 1788290 w 1926973"/>
                    <a:gd name="connsiteY11" fmla="*/ 1348008 h 1566967"/>
                    <a:gd name="connsiteX12" fmla="*/ 1926973 w 1926973"/>
                    <a:gd name="connsiteY12" fmla="*/ 1348008 h 1566967"/>
                    <a:gd name="connsiteX0" fmla="*/ 0 w 1926973"/>
                    <a:gd name="connsiteY0" fmla="*/ 1564706 h 1564706"/>
                    <a:gd name="connsiteX1" fmla="*/ 204376 w 1926973"/>
                    <a:gd name="connsiteY1" fmla="*/ 1426032 h 1564706"/>
                    <a:gd name="connsiteX2" fmla="*/ 467145 w 1926973"/>
                    <a:gd name="connsiteY2" fmla="*/ 1061099 h 1564706"/>
                    <a:gd name="connsiteX3" fmla="*/ 795606 w 1926973"/>
                    <a:gd name="connsiteY3" fmla="*/ 1174650 h 1564706"/>
                    <a:gd name="connsiteX4" fmla="*/ 1045388 w 1926973"/>
                    <a:gd name="connsiteY4" fmla="*/ 1176647 h 1564706"/>
                    <a:gd name="connsiteX5" fmla="*/ 1032405 w 1926973"/>
                    <a:gd name="connsiteY5" fmla="*/ 851051 h 1564706"/>
                    <a:gd name="connsiteX6" fmla="*/ 864989 w 1926973"/>
                    <a:gd name="connsiteY6" fmla="*/ 336682 h 1564706"/>
                    <a:gd name="connsiteX7" fmla="*/ 1234321 w 1926973"/>
                    <a:gd name="connsiteY7" fmla="*/ 336 h 1564706"/>
                    <a:gd name="connsiteX8" fmla="*/ 1496475 w 1926973"/>
                    <a:gd name="connsiteY8" fmla="*/ 219523 h 1564706"/>
                    <a:gd name="connsiteX9" fmla="*/ 1401435 w 1926973"/>
                    <a:gd name="connsiteY9" fmla="*/ 878633 h 1564706"/>
                    <a:gd name="connsiteX10" fmla="*/ 1459828 w 1926973"/>
                    <a:gd name="connsiteY10" fmla="*/ 1228968 h 1564706"/>
                    <a:gd name="connsiteX11" fmla="*/ 1788290 w 1926973"/>
                    <a:gd name="connsiteY11" fmla="*/ 1345747 h 1564706"/>
                    <a:gd name="connsiteX12" fmla="*/ 1926973 w 1926973"/>
                    <a:gd name="connsiteY12" fmla="*/ 1345747 h 1564706"/>
                    <a:gd name="connsiteX0" fmla="*/ 0 w 1926973"/>
                    <a:gd name="connsiteY0" fmla="*/ 1542539 h 1542539"/>
                    <a:gd name="connsiteX1" fmla="*/ 204376 w 1926973"/>
                    <a:gd name="connsiteY1" fmla="*/ 1403865 h 1542539"/>
                    <a:gd name="connsiteX2" fmla="*/ 467145 w 1926973"/>
                    <a:gd name="connsiteY2" fmla="*/ 1038932 h 1542539"/>
                    <a:gd name="connsiteX3" fmla="*/ 795606 w 1926973"/>
                    <a:gd name="connsiteY3" fmla="*/ 1152483 h 1542539"/>
                    <a:gd name="connsiteX4" fmla="*/ 1045388 w 1926973"/>
                    <a:gd name="connsiteY4" fmla="*/ 1154480 h 1542539"/>
                    <a:gd name="connsiteX5" fmla="*/ 1032405 w 1926973"/>
                    <a:gd name="connsiteY5" fmla="*/ 828884 h 1542539"/>
                    <a:gd name="connsiteX6" fmla="*/ 864989 w 1926973"/>
                    <a:gd name="connsiteY6" fmla="*/ 314515 h 1542539"/>
                    <a:gd name="connsiteX7" fmla="*/ 1229865 w 1926973"/>
                    <a:gd name="connsiteY7" fmla="*/ 450 h 1542539"/>
                    <a:gd name="connsiteX8" fmla="*/ 1496475 w 1926973"/>
                    <a:gd name="connsiteY8" fmla="*/ 197356 h 1542539"/>
                    <a:gd name="connsiteX9" fmla="*/ 1401435 w 1926973"/>
                    <a:gd name="connsiteY9" fmla="*/ 856466 h 1542539"/>
                    <a:gd name="connsiteX10" fmla="*/ 1459828 w 1926973"/>
                    <a:gd name="connsiteY10" fmla="*/ 1206801 h 1542539"/>
                    <a:gd name="connsiteX11" fmla="*/ 1788290 w 1926973"/>
                    <a:gd name="connsiteY11" fmla="*/ 1323580 h 1542539"/>
                    <a:gd name="connsiteX12" fmla="*/ 1926973 w 1926973"/>
                    <a:gd name="connsiteY12" fmla="*/ 1323580 h 1542539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5606 w 1926973"/>
                    <a:gd name="connsiteY3" fmla="*/ 1174648 h 1564704"/>
                    <a:gd name="connsiteX4" fmla="*/ 1045388 w 1926973"/>
                    <a:gd name="connsiteY4" fmla="*/ 1176645 h 1564704"/>
                    <a:gd name="connsiteX5" fmla="*/ 1032405 w 1926973"/>
                    <a:gd name="connsiteY5" fmla="*/ 851049 h 1564704"/>
                    <a:gd name="connsiteX6" fmla="*/ 864989 w 1926973"/>
                    <a:gd name="connsiteY6" fmla="*/ 336680 h 1564704"/>
                    <a:gd name="connsiteX7" fmla="*/ 1229865 w 1926973"/>
                    <a:gd name="connsiteY7" fmla="*/ 335 h 1564704"/>
                    <a:gd name="connsiteX8" fmla="*/ 1496475 w 1926973"/>
                    <a:gd name="connsiteY8" fmla="*/ 219521 h 1564704"/>
                    <a:gd name="connsiteX9" fmla="*/ 1401435 w 1926973"/>
                    <a:gd name="connsiteY9" fmla="*/ 878631 h 1564704"/>
                    <a:gd name="connsiteX10" fmla="*/ 1459828 w 1926973"/>
                    <a:gd name="connsiteY10" fmla="*/ 1228966 h 1564704"/>
                    <a:gd name="connsiteX11" fmla="*/ 1788290 w 1926973"/>
                    <a:gd name="connsiteY11" fmla="*/ 1345745 h 1564704"/>
                    <a:gd name="connsiteX12" fmla="*/ 1926973 w 1926973"/>
                    <a:gd name="connsiteY12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5606 w 1926973"/>
                    <a:gd name="connsiteY3" fmla="*/ 1174648 h 1564704"/>
                    <a:gd name="connsiteX4" fmla="*/ 1045388 w 1926973"/>
                    <a:gd name="connsiteY4" fmla="*/ 1176645 h 1564704"/>
                    <a:gd name="connsiteX5" fmla="*/ 1032405 w 1926973"/>
                    <a:gd name="connsiteY5" fmla="*/ 851049 h 1564704"/>
                    <a:gd name="connsiteX6" fmla="*/ 864989 w 1926973"/>
                    <a:gd name="connsiteY6" fmla="*/ 336680 h 1564704"/>
                    <a:gd name="connsiteX7" fmla="*/ 1229865 w 1926973"/>
                    <a:gd name="connsiteY7" fmla="*/ 335 h 1564704"/>
                    <a:gd name="connsiteX8" fmla="*/ 1496475 w 1926973"/>
                    <a:gd name="connsiteY8" fmla="*/ 219521 h 1564704"/>
                    <a:gd name="connsiteX9" fmla="*/ 1401435 w 1926973"/>
                    <a:gd name="connsiteY9" fmla="*/ 878631 h 1564704"/>
                    <a:gd name="connsiteX10" fmla="*/ 1517758 w 1926973"/>
                    <a:gd name="connsiteY10" fmla="*/ 1260159 h 1564704"/>
                    <a:gd name="connsiteX11" fmla="*/ 1788290 w 1926973"/>
                    <a:gd name="connsiteY11" fmla="*/ 1345745 h 1564704"/>
                    <a:gd name="connsiteX12" fmla="*/ 1926973 w 1926973"/>
                    <a:gd name="connsiteY12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5606 w 1926973"/>
                    <a:gd name="connsiteY3" fmla="*/ 1174648 h 1564704"/>
                    <a:gd name="connsiteX4" fmla="*/ 1045388 w 1926973"/>
                    <a:gd name="connsiteY4" fmla="*/ 1176645 h 1564704"/>
                    <a:gd name="connsiteX5" fmla="*/ 1032405 w 1926973"/>
                    <a:gd name="connsiteY5" fmla="*/ 851049 h 1564704"/>
                    <a:gd name="connsiteX6" fmla="*/ 864989 w 1926973"/>
                    <a:gd name="connsiteY6" fmla="*/ 336680 h 1564704"/>
                    <a:gd name="connsiteX7" fmla="*/ 1229865 w 1926973"/>
                    <a:gd name="connsiteY7" fmla="*/ 335 h 1564704"/>
                    <a:gd name="connsiteX8" fmla="*/ 1496475 w 1926973"/>
                    <a:gd name="connsiteY8" fmla="*/ 219521 h 1564704"/>
                    <a:gd name="connsiteX9" fmla="*/ 1401435 w 1926973"/>
                    <a:gd name="connsiteY9" fmla="*/ 958842 h 1564704"/>
                    <a:gd name="connsiteX10" fmla="*/ 1517758 w 1926973"/>
                    <a:gd name="connsiteY10" fmla="*/ 1260159 h 1564704"/>
                    <a:gd name="connsiteX11" fmla="*/ 1788290 w 1926973"/>
                    <a:gd name="connsiteY11" fmla="*/ 1345745 h 1564704"/>
                    <a:gd name="connsiteX12" fmla="*/ 1926973 w 1926973"/>
                    <a:gd name="connsiteY12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5606 w 1926973"/>
                    <a:gd name="connsiteY3" fmla="*/ 1174648 h 1564704"/>
                    <a:gd name="connsiteX4" fmla="*/ 1045388 w 1926973"/>
                    <a:gd name="connsiteY4" fmla="*/ 1176645 h 1564704"/>
                    <a:gd name="connsiteX5" fmla="*/ 1032405 w 1926973"/>
                    <a:gd name="connsiteY5" fmla="*/ 851049 h 1564704"/>
                    <a:gd name="connsiteX6" fmla="*/ 864989 w 1926973"/>
                    <a:gd name="connsiteY6" fmla="*/ 336680 h 1564704"/>
                    <a:gd name="connsiteX7" fmla="*/ 1229865 w 1926973"/>
                    <a:gd name="connsiteY7" fmla="*/ 335 h 1564704"/>
                    <a:gd name="connsiteX8" fmla="*/ 1496475 w 1926973"/>
                    <a:gd name="connsiteY8" fmla="*/ 219521 h 1564704"/>
                    <a:gd name="connsiteX9" fmla="*/ 1401435 w 1926973"/>
                    <a:gd name="connsiteY9" fmla="*/ 958842 h 1564704"/>
                    <a:gd name="connsiteX10" fmla="*/ 1517758 w 1926973"/>
                    <a:gd name="connsiteY10" fmla="*/ 1260159 h 1564704"/>
                    <a:gd name="connsiteX11" fmla="*/ 1788290 w 1926973"/>
                    <a:gd name="connsiteY11" fmla="*/ 1345745 h 1564704"/>
                    <a:gd name="connsiteX12" fmla="*/ 1926973 w 1926973"/>
                    <a:gd name="connsiteY12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5606 w 1926973"/>
                    <a:gd name="connsiteY3" fmla="*/ 1174648 h 1564704"/>
                    <a:gd name="connsiteX4" fmla="*/ 1063213 w 1926973"/>
                    <a:gd name="connsiteY4" fmla="*/ 1167732 h 1564704"/>
                    <a:gd name="connsiteX5" fmla="*/ 1032405 w 1926973"/>
                    <a:gd name="connsiteY5" fmla="*/ 851049 h 1564704"/>
                    <a:gd name="connsiteX6" fmla="*/ 864989 w 1926973"/>
                    <a:gd name="connsiteY6" fmla="*/ 336680 h 1564704"/>
                    <a:gd name="connsiteX7" fmla="*/ 1229865 w 1926973"/>
                    <a:gd name="connsiteY7" fmla="*/ 335 h 1564704"/>
                    <a:gd name="connsiteX8" fmla="*/ 1496475 w 1926973"/>
                    <a:gd name="connsiteY8" fmla="*/ 219521 h 1564704"/>
                    <a:gd name="connsiteX9" fmla="*/ 1401435 w 1926973"/>
                    <a:gd name="connsiteY9" fmla="*/ 958842 h 1564704"/>
                    <a:gd name="connsiteX10" fmla="*/ 1517758 w 1926973"/>
                    <a:gd name="connsiteY10" fmla="*/ 1260159 h 1564704"/>
                    <a:gd name="connsiteX11" fmla="*/ 1788290 w 1926973"/>
                    <a:gd name="connsiteY11" fmla="*/ 1345745 h 1564704"/>
                    <a:gd name="connsiteX12" fmla="*/ 1926973 w 1926973"/>
                    <a:gd name="connsiteY12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1032405 w 1926973"/>
                    <a:gd name="connsiteY4" fmla="*/ 851049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1032405 w 1926973"/>
                    <a:gd name="connsiteY4" fmla="*/ 851049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63213 w 1926973"/>
                    <a:gd name="connsiteY3" fmla="*/ 1167732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1049844 w 1926973"/>
                    <a:gd name="connsiteY3" fmla="*/ 1154363 h 1564704"/>
                    <a:gd name="connsiteX4" fmla="*/ 864989 w 1926973"/>
                    <a:gd name="connsiteY4" fmla="*/ 336680 h 1564704"/>
                    <a:gd name="connsiteX5" fmla="*/ 1229865 w 1926973"/>
                    <a:gd name="connsiteY5" fmla="*/ 335 h 1564704"/>
                    <a:gd name="connsiteX6" fmla="*/ 1496475 w 1926973"/>
                    <a:gd name="connsiteY6" fmla="*/ 219521 h 1564704"/>
                    <a:gd name="connsiteX7" fmla="*/ 1401435 w 1926973"/>
                    <a:gd name="connsiteY7" fmla="*/ 958842 h 1564704"/>
                    <a:gd name="connsiteX8" fmla="*/ 1517758 w 1926973"/>
                    <a:gd name="connsiteY8" fmla="*/ 1260159 h 1564704"/>
                    <a:gd name="connsiteX9" fmla="*/ 1788290 w 1926973"/>
                    <a:gd name="connsiteY9" fmla="*/ 1345745 h 1564704"/>
                    <a:gd name="connsiteX10" fmla="*/ 1926973 w 1926973"/>
                    <a:gd name="connsiteY10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49844 w 1926973"/>
                    <a:gd name="connsiteY4" fmla="*/ 1154363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49844 w 1926973"/>
                    <a:gd name="connsiteY4" fmla="*/ 1154363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107774 w 1926973"/>
                    <a:gd name="connsiteY4" fmla="*/ 1078609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81037 w 1926973"/>
                    <a:gd name="connsiteY4" fmla="*/ 1091977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98861 w 1926973"/>
                    <a:gd name="connsiteY4" fmla="*/ 1051872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98861 w 1926973"/>
                    <a:gd name="connsiteY4" fmla="*/ 1078609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4704 h 1564704"/>
                    <a:gd name="connsiteX1" fmla="*/ 204376 w 1926973"/>
                    <a:gd name="connsiteY1" fmla="*/ 1426030 h 1564704"/>
                    <a:gd name="connsiteX2" fmla="*/ 467145 w 1926973"/>
                    <a:gd name="connsiteY2" fmla="*/ 1061097 h 1564704"/>
                    <a:gd name="connsiteX3" fmla="*/ 792405 w 1926973"/>
                    <a:gd name="connsiteY3" fmla="*/ 1168678 h 1564704"/>
                    <a:gd name="connsiteX4" fmla="*/ 1076581 w 1926973"/>
                    <a:gd name="connsiteY4" fmla="*/ 1078609 h 1564704"/>
                    <a:gd name="connsiteX5" fmla="*/ 864989 w 1926973"/>
                    <a:gd name="connsiteY5" fmla="*/ 336680 h 1564704"/>
                    <a:gd name="connsiteX6" fmla="*/ 1229865 w 1926973"/>
                    <a:gd name="connsiteY6" fmla="*/ 335 h 1564704"/>
                    <a:gd name="connsiteX7" fmla="*/ 1496475 w 1926973"/>
                    <a:gd name="connsiteY7" fmla="*/ 219521 h 1564704"/>
                    <a:gd name="connsiteX8" fmla="*/ 1401435 w 1926973"/>
                    <a:gd name="connsiteY8" fmla="*/ 958842 h 1564704"/>
                    <a:gd name="connsiteX9" fmla="*/ 1517758 w 1926973"/>
                    <a:gd name="connsiteY9" fmla="*/ 1260159 h 1564704"/>
                    <a:gd name="connsiteX10" fmla="*/ 1788290 w 1926973"/>
                    <a:gd name="connsiteY10" fmla="*/ 1345745 h 1564704"/>
                    <a:gd name="connsiteX11" fmla="*/ 1926973 w 1926973"/>
                    <a:gd name="connsiteY11" fmla="*/ 1345745 h 1564704"/>
                    <a:gd name="connsiteX0" fmla="*/ 0 w 1926973"/>
                    <a:gd name="connsiteY0" fmla="*/ 1566041 h 1566041"/>
                    <a:gd name="connsiteX1" fmla="*/ 204376 w 1926973"/>
                    <a:gd name="connsiteY1" fmla="*/ 1427367 h 1566041"/>
                    <a:gd name="connsiteX2" fmla="*/ 467145 w 1926973"/>
                    <a:gd name="connsiteY2" fmla="*/ 1062434 h 1566041"/>
                    <a:gd name="connsiteX3" fmla="*/ 792405 w 1926973"/>
                    <a:gd name="connsiteY3" fmla="*/ 1170015 h 1566041"/>
                    <a:gd name="connsiteX4" fmla="*/ 1076581 w 1926973"/>
                    <a:gd name="connsiteY4" fmla="*/ 1079946 h 1566041"/>
                    <a:gd name="connsiteX5" fmla="*/ 864989 w 1926973"/>
                    <a:gd name="connsiteY5" fmla="*/ 338017 h 1566041"/>
                    <a:gd name="connsiteX6" fmla="*/ 1229865 w 1926973"/>
                    <a:gd name="connsiteY6" fmla="*/ 1672 h 1566041"/>
                    <a:gd name="connsiteX7" fmla="*/ 1496475 w 1926973"/>
                    <a:gd name="connsiteY7" fmla="*/ 220858 h 1566041"/>
                    <a:gd name="connsiteX8" fmla="*/ 1401435 w 1926973"/>
                    <a:gd name="connsiteY8" fmla="*/ 960179 h 1566041"/>
                    <a:gd name="connsiteX9" fmla="*/ 1517758 w 1926973"/>
                    <a:gd name="connsiteY9" fmla="*/ 1261496 h 1566041"/>
                    <a:gd name="connsiteX10" fmla="*/ 1788290 w 1926973"/>
                    <a:gd name="connsiteY10" fmla="*/ 1347082 h 1566041"/>
                    <a:gd name="connsiteX11" fmla="*/ 1926973 w 1926973"/>
                    <a:gd name="connsiteY11" fmla="*/ 1347082 h 1566041"/>
                    <a:gd name="connsiteX0" fmla="*/ 0 w 1926973"/>
                    <a:gd name="connsiteY0" fmla="*/ 1566041 h 1566041"/>
                    <a:gd name="connsiteX1" fmla="*/ 204376 w 1926973"/>
                    <a:gd name="connsiteY1" fmla="*/ 1427367 h 1566041"/>
                    <a:gd name="connsiteX2" fmla="*/ 467145 w 1926973"/>
                    <a:gd name="connsiteY2" fmla="*/ 1062434 h 1566041"/>
                    <a:gd name="connsiteX3" fmla="*/ 792405 w 1926973"/>
                    <a:gd name="connsiteY3" fmla="*/ 1170015 h 1566041"/>
                    <a:gd name="connsiteX4" fmla="*/ 1076581 w 1926973"/>
                    <a:gd name="connsiteY4" fmla="*/ 1079946 h 1566041"/>
                    <a:gd name="connsiteX5" fmla="*/ 864989 w 1926973"/>
                    <a:gd name="connsiteY5" fmla="*/ 338017 h 1566041"/>
                    <a:gd name="connsiteX6" fmla="*/ 1229865 w 1926973"/>
                    <a:gd name="connsiteY6" fmla="*/ 1672 h 1566041"/>
                    <a:gd name="connsiteX7" fmla="*/ 1496475 w 1926973"/>
                    <a:gd name="connsiteY7" fmla="*/ 220858 h 1566041"/>
                    <a:gd name="connsiteX8" fmla="*/ 1401435 w 1926973"/>
                    <a:gd name="connsiteY8" fmla="*/ 960179 h 1566041"/>
                    <a:gd name="connsiteX9" fmla="*/ 1517758 w 1926973"/>
                    <a:gd name="connsiteY9" fmla="*/ 1261496 h 1566041"/>
                    <a:gd name="connsiteX10" fmla="*/ 1788290 w 1926973"/>
                    <a:gd name="connsiteY10" fmla="*/ 1347082 h 1566041"/>
                    <a:gd name="connsiteX11" fmla="*/ 1926973 w 1926973"/>
                    <a:gd name="connsiteY11" fmla="*/ 1347082 h 1566041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67145 w 1926973"/>
                    <a:gd name="connsiteY2" fmla="*/ 1061845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788290 w 1926973"/>
                    <a:gd name="connsiteY10" fmla="*/ 1346493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67145 w 1926973"/>
                    <a:gd name="connsiteY2" fmla="*/ 1061845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67145 w 1926973"/>
                    <a:gd name="connsiteY2" fmla="*/ 1061845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67145 w 1926973"/>
                    <a:gd name="connsiteY2" fmla="*/ 1061845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67145 w 1926973"/>
                    <a:gd name="connsiteY2" fmla="*/ 1061845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89426 w 1926973"/>
                    <a:gd name="connsiteY2" fmla="*/ 1044020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84970 w 1926973"/>
                    <a:gd name="connsiteY2" fmla="*/ 1070757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71601 w 1926973"/>
                    <a:gd name="connsiteY2" fmla="*/ 1052932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71601 w 1926973"/>
                    <a:gd name="connsiteY2" fmla="*/ 1052932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71601 w 1926973"/>
                    <a:gd name="connsiteY2" fmla="*/ 1052932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517758 w 1926973"/>
                    <a:gd name="connsiteY9" fmla="*/ 1260907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71601 w 1926973"/>
                    <a:gd name="connsiteY2" fmla="*/ 1052932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482109 w 1926973"/>
                    <a:gd name="connsiteY9" fmla="*/ 1238626 h 1565452"/>
                    <a:gd name="connsiteX10" fmla="*/ 1681343 w 1926973"/>
                    <a:gd name="connsiteY10" fmla="*/ 1333124 h 1565452"/>
                    <a:gd name="connsiteX11" fmla="*/ 1926973 w 1926973"/>
                    <a:gd name="connsiteY11" fmla="*/ 1346493 h 1565452"/>
                    <a:gd name="connsiteX0" fmla="*/ 0 w 1926973"/>
                    <a:gd name="connsiteY0" fmla="*/ 1565452 h 1565452"/>
                    <a:gd name="connsiteX1" fmla="*/ 204376 w 1926973"/>
                    <a:gd name="connsiteY1" fmla="*/ 1426778 h 1565452"/>
                    <a:gd name="connsiteX2" fmla="*/ 471601 w 1926973"/>
                    <a:gd name="connsiteY2" fmla="*/ 1052932 h 1565452"/>
                    <a:gd name="connsiteX3" fmla="*/ 792405 w 1926973"/>
                    <a:gd name="connsiteY3" fmla="*/ 1169426 h 1565452"/>
                    <a:gd name="connsiteX4" fmla="*/ 1076581 w 1926973"/>
                    <a:gd name="connsiteY4" fmla="*/ 1079357 h 1565452"/>
                    <a:gd name="connsiteX5" fmla="*/ 864989 w 1926973"/>
                    <a:gd name="connsiteY5" fmla="*/ 337428 h 1565452"/>
                    <a:gd name="connsiteX6" fmla="*/ 1229865 w 1926973"/>
                    <a:gd name="connsiteY6" fmla="*/ 1083 h 1565452"/>
                    <a:gd name="connsiteX7" fmla="*/ 1496475 w 1926973"/>
                    <a:gd name="connsiteY7" fmla="*/ 220269 h 1565452"/>
                    <a:gd name="connsiteX8" fmla="*/ 1401435 w 1926973"/>
                    <a:gd name="connsiteY8" fmla="*/ 959590 h 1565452"/>
                    <a:gd name="connsiteX9" fmla="*/ 1482109 w 1926973"/>
                    <a:gd name="connsiteY9" fmla="*/ 1238626 h 1565452"/>
                    <a:gd name="connsiteX10" fmla="*/ 1685799 w 1926973"/>
                    <a:gd name="connsiteY10" fmla="*/ 1342036 h 1565452"/>
                    <a:gd name="connsiteX11" fmla="*/ 1926973 w 1926973"/>
                    <a:gd name="connsiteY11" fmla="*/ 1346493 h 1565452"/>
                    <a:gd name="connsiteX0" fmla="*/ 0 w 1904692"/>
                    <a:gd name="connsiteY0" fmla="*/ 1578821 h 1578821"/>
                    <a:gd name="connsiteX1" fmla="*/ 182095 w 1904692"/>
                    <a:gd name="connsiteY1" fmla="*/ 1426778 h 1578821"/>
                    <a:gd name="connsiteX2" fmla="*/ 449320 w 1904692"/>
                    <a:gd name="connsiteY2" fmla="*/ 1052932 h 1578821"/>
                    <a:gd name="connsiteX3" fmla="*/ 770124 w 1904692"/>
                    <a:gd name="connsiteY3" fmla="*/ 1169426 h 1578821"/>
                    <a:gd name="connsiteX4" fmla="*/ 1054300 w 1904692"/>
                    <a:gd name="connsiteY4" fmla="*/ 1079357 h 1578821"/>
                    <a:gd name="connsiteX5" fmla="*/ 842708 w 1904692"/>
                    <a:gd name="connsiteY5" fmla="*/ 337428 h 1578821"/>
                    <a:gd name="connsiteX6" fmla="*/ 1207584 w 1904692"/>
                    <a:gd name="connsiteY6" fmla="*/ 1083 h 1578821"/>
                    <a:gd name="connsiteX7" fmla="*/ 1474194 w 1904692"/>
                    <a:gd name="connsiteY7" fmla="*/ 220269 h 1578821"/>
                    <a:gd name="connsiteX8" fmla="*/ 1379154 w 1904692"/>
                    <a:gd name="connsiteY8" fmla="*/ 959590 h 1578821"/>
                    <a:gd name="connsiteX9" fmla="*/ 1459828 w 1904692"/>
                    <a:gd name="connsiteY9" fmla="*/ 1238626 h 1578821"/>
                    <a:gd name="connsiteX10" fmla="*/ 1663518 w 1904692"/>
                    <a:gd name="connsiteY10" fmla="*/ 1342036 h 1578821"/>
                    <a:gd name="connsiteX11" fmla="*/ 1904692 w 1904692"/>
                    <a:gd name="connsiteY11" fmla="*/ 1346493 h 1578821"/>
                    <a:gd name="connsiteX0" fmla="*/ 0 w 1935885"/>
                    <a:gd name="connsiteY0" fmla="*/ 1601101 h 1601101"/>
                    <a:gd name="connsiteX1" fmla="*/ 213288 w 1935885"/>
                    <a:gd name="connsiteY1" fmla="*/ 1426778 h 1601101"/>
                    <a:gd name="connsiteX2" fmla="*/ 480513 w 1935885"/>
                    <a:gd name="connsiteY2" fmla="*/ 1052932 h 1601101"/>
                    <a:gd name="connsiteX3" fmla="*/ 801317 w 1935885"/>
                    <a:gd name="connsiteY3" fmla="*/ 1169426 h 1601101"/>
                    <a:gd name="connsiteX4" fmla="*/ 1085493 w 1935885"/>
                    <a:gd name="connsiteY4" fmla="*/ 1079357 h 1601101"/>
                    <a:gd name="connsiteX5" fmla="*/ 873901 w 1935885"/>
                    <a:gd name="connsiteY5" fmla="*/ 337428 h 1601101"/>
                    <a:gd name="connsiteX6" fmla="*/ 1238777 w 1935885"/>
                    <a:gd name="connsiteY6" fmla="*/ 1083 h 1601101"/>
                    <a:gd name="connsiteX7" fmla="*/ 1505387 w 1935885"/>
                    <a:gd name="connsiteY7" fmla="*/ 220269 h 1601101"/>
                    <a:gd name="connsiteX8" fmla="*/ 1410347 w 1935885"/>
                    <a:gd name="connsiteY8" fmla="*/ 959590 h 1601101"/>
                    <a:gd name="connsiteX9" fmla="*/ 1491021 w 1935885"/>
                    <a:gd name="connsiteY9" fmla="*/ 1238626 h 1601101"/>
                    <a:gd name="connsiteX10" fmla="*/ 1694711 w 1935885"/>
                    <a:gd name="connsiteY10" fmla="*/ 1342036 h 1601101"/>
                    <a:gd name="connsiteX11" fmla="*/ 1935885 w 1935885"/>
                    <a:gd name="connsiteY11" fmla="*/ 1346493 h 1601101"/>
                    <a:gd name="connsiteX0" fmla="*/ 0 w 1935885"/>
                    <a:gd name="connsiteY0" fmla="*/ 1600035 h 1600035"/>
                    <a:gd name="connsiteX1" fmla="*/ 213288 w 1935885"/>
                    <a:gd name="connsiteY1" fmla="*/ 1425712 h 1600035"/>
                    <a:gd name="connsiteX2" fmla="*/ 480513 w 1935885"/>
                    <a:gd name="connsiteY2" fmla="*/ 1051866 h 1600035"/>
                    <a:gd name="connsiteX3" fmla="*/ 801317 w 1935885"/>
                    <a:gd name="connsiteY3" fmla="*/ 1168360 h 1600035"/>
                    <a:gd name="connsiteX4" fmla="*/ 1085493 w 1935885"/>
                    <a:gd name="connsiteY4" fmla="*/ 1078291 h 1600035"/>
                    <a:gd name="connsiteX5" fmla="*/ 873901 w 1935885"/>
                    <a:gd name="connsiteY5" fmla="*/ 336362 h 1600035"/>
                    <a:gd name="connsiteX6" fmla="*/ 1238777 w 1935885"/>
                    <a:gd name="connsiteY6" fmla="*/ 17 h 1600035"/>
                    <a:gd name="connsiteX7" fmla="*/ 1505387 w 1935885"/>
                    <a:gd name="connsiteY7" fmla="*/ 219203 h 1600035"/>
                    <a:gd name="connsiteX8" fmla="*/ 1410347 w 1935885"/>
                    <a:gd name="connsiteY8" fmla="*/ 958524 h 1600035"/>
                    <a:gd name="connsiteX9" fmla="*/ 1491021 w 1935885"/>
                    <a:gd name="connsiteY9" fmla="*/ 1237560 h 1600035"/>
                    <a:gd name="connsiteX10" fmla="*/ 1694711 w 1935885"/>
                    <a:gd name="connsiteY10" fmla="*/ 1340970 h 1600035"/>
                    <a:gd name="connsiteX11" fmla="*/ 1935885 w 1935885"/>
                    <a:gd name="connsiteY11" fmla="*/ 1345427 h 1600035"/>
                    <a:gd name="connsiteX0" fmla="*/ 0 w 1935885"/>
                    <a:gd name="connsiteY0" fmla="*/ 1601749 h 1601749"/>
                    <a:gd name="connsiteX1" fmla="*/ 213288 w 1935885"/>
                    <a:gd name="connsiteY1" fmla="*/ 1427426 h 1601749"/>
                    <a:gd name="connsiteX2" fmla="*/ 480513 w 1935885"/>
                    <a:gd name="connsiteY2" fmla="*/ 1053580 h 1601749"/>
                    <a:gd name="connsiteX3" fmla="*/ 801317 w 1935885"/>
                    <a:gd name="connsiteY3" fmla="*/ 1170074 h 1601749"/>
                    <a:gd name="connsiteX4" fmla="*/ 1085493 w 1935885"/>
                    <a:gd name="connsiteY4" fmla="*/ 1080005 h 1601749"/>
                    <a:gd name="connsiteX5" fmla="*/ 873901 w 1935885"/>
                    <a:gd name="connsiteY5" fmla="*/ 338076 h 1601749"/>
                    <a:gd name="connsiteX6" fmla="*/ 1238777 w 1935885"/>
                    <a:gd name="connsiteY6" fmla="*/ 1731 h 1601749"/>
                    <a:gd name="connsiteX7" fmla="*/ 1505387 w 1935885"/>
                    <a:gd name="connsiteY7" fmla="*/ 220917 h 1601749"/>
                    <a:gd name="connsiteX8" fmla="*/ 1410347 w 1935885"/>
                    <a:gd name="connsiteY8" fmla="*/ 960238 h 1601749"/>
                    <a:gd name="connsiteX9" fmla="*/ 1491021 w 1935885"/>
                    <a:gd name="connsiteY9" fmla="*/ 1239274 h 1601749"/>
                    <a:gd name="connsiteX10" fmla="*/ 1694711 w 1935885"/>
                    <a:gd name="connsiteY10" fmla="*/ 1342684 h 1601749"/>
                    <a:gd name="connsiteX11" fmla="*/ 1935885 w 1935885"/>
                    <a:gd name="connsiteY11" fmla="*/ 1347141 h 1601749"/>
                    <a:gd name="connsiteX0" fmla="*/ 0 w 1935885"/>
                    <a:gd name="connsiteY0" fmla="*/ 1600584 h 1600584"/>
                    <a:gd name="connsiteX1" fmla="*/ 213288 w 1935885"/>
                    <a:gd name="connsiteY1" fmla="*/ 1426261 h 1600584"/>
                    <a:gd name="connsiteX2" fmla="*/ 480513 w 1935885"/>
                    <a:gd name="connsiteY2" fmla="*/ 1052415 h 1600584"/>
                    <a:gd name="connsiteX3" fmla="*/ 801317 w 1935885"/>
                    <a:gd name="connsiteY3" fmla="*/ 1168909 h 1600584"/>
                    <a:gd name="connsiteX4" fmla="*/ 1085493 w 1935885"/>
                    <a:gd name="connsiteY4" fmla="*/ 1078840 h 1600584"/>
                    <a:gd name="connsiteX5" fmla="*/ 873901 w 1935885"/>
                    <a:gd name="connsiteY5" fmla="*/ 336911 h 1600584"/>
                    <a:gd name="connsiteX6" fmla="*/ 1238777 w 1935885"/>
                    <a:gd name="connsiteY6" fmla="*/ 566 h 1600584"/>
                    <a:gd name="connsiteX7" fmla="*/ 1505387 w 1935885"/>
                    <a:gd name="connsiteY7" fmla="*/ 219752 h 1600584"/>
                    <a:gd name="connsiteX8" fmla="*/ 1410347 w 1935885"/>
                    <a:gd name="connsiteY8" fmla="*/ 959073 h 1600584"/>
                    <a:gd name="connsiteX9" fmla="*/ 1491021 w 1935885"/>
                    <a:gd name="connsiteY9" fmla="*/ 1238109 h 1600584"/>
                    <a:gd name="connsiteX10" fmla="*/ 1694711 w 1935885"/>
                    <a:gd name="connsiteY10" fmla="*/ 1341519 h 1600584"/>
                    <a:gd name="connsiteX11" fmla="*/ 1935885 w 1935885"/>
                    <a:gd name="connsiteY11" fmla="*/ 1345976 h 1600584"/>
                    <a:gd name="connsiteX0" fmla="*/ 0 w 1935885"/>
                    <a:gd name="connsiteY0" fmla="*/ 1600584 h 1600584"/>
                    <a:gd name="connsiteX1" fmla="*/ 217744 w 1935885"/>
                    <a:gd name="connsiteY1" fmla="*/ 1395068 h 1600584"/>
                    <a:gd name="connsiteX2" fmla="*/ 480513 w 1935885"/>
                    <a:gd name="connsiteY2" fmla="*/ 1052415 h 1600584"/>
                    <a:gd name="connsiteX3" fmla="*/ 801317 w 1935885"/>
                    <a:gd name="connsiteY3" fmla="*/ 1168909 h 1600584"/>
                    <a:gd name="connsiteX4" fmla="*/ 1085493 w 1935885"/>
                    <a:gd name="connsiteY4" fmla="*/ 1078840 h 1600584"/>
                    <a:gd name="connsiteX5" fmla="*/ 873901 w 1935885"/>
                    <a:gd name="connsiteY5" fmla="*/ 336911 h 1600584"/>
                    <a:gd name="connsiteX6" fmla="*/ 1238777 w 1935885"/>
                    <a:gd name="connsiteY6" fmla="*/ 566 h 1600584"/>
                    <a:gd name="connsiteX7" fmla="*/ 1505387 w 1935885"/>
                    <a:gd name="connsiteY7" fmla="*/ 219752 h 1600584"/>
                    <a:gd name="connsiteX8" fmla="*/ 1410347 w 1935885"/>
                    <a:gd name="connsiteY8" fmla="*/ 959073 h 1600584"/>
                    <a:gd name="connsiteX9" fmla="*/ 1491021 w 1935885"/>
                    <a:gd name="connsiteY9" fmla="*/ 1238109 h 1600584"/>
                    <a:gd name="connsiteX10" fmla="*/ 1694711 w 1935885"/>
                    <a:gd name="connsiteY10" fmla="*/ 1341519 h 1600584"/>
                    <a:gd name="connsiteX11" fmla="*/ 1935885 w 1935885"/>
                    <a:gd name="connsiteY11" fmla="*/ 1345976 h 1600584"/>
                    <a:gd name="connsiteX0" fmla="*/ 0 w 1967078"/>
                    <a:gd name="connsiteY0" fmla="*/ 1529285 h 1529285"/>
                    <a:gd name="connsiteX1" fmla="*/ 248937 w 1967078"/>
                    <a:gd name="connsiteY1" fmla="*/ 1395068 h 1529285"/>
                    <a:gd name="connsiteX2" fmla="*/ 511706 w 1967078"/>
                    <a:gd name="connsiteY2" fmla="*/ 1052415 h 1529285"/>
                    <a:gd name="connsiteX3" fmla="*/ 832510 w 1967078"/>
                    <a:gd name="connsiteY3" fmla="*/ 1168909 h 1529285"/>
                    <a:gd name="connsiteX4" fmla="*/ 1116686 w 1967078"/>
                    <a:gd name="connsiteY4" fmla="*/ 1078840 h 1529285"/>
                    <a:gd name="connsiteX5" fmla="*/ 905094 w 1967078"/>
                    <a:gd name="connsiteY5" fmla="*/ 336911 h 1529285"/>
                    <a:gd name="connsiteX6" fmla="*/ 1269970 w 1967078"/>
                    <a:gd name="connsiteY6" fmla="*/ 566 h 1529285"/>
                    <a:gd name="connsiteX7" fmla="*/ 1536580 w 1967078"/>
                    <a:gd name="connsiteY7" fmla="*/ 219752 h 1529285"/>
                    <a:gd name="connsiteX8" fmla="*/ 1441540 w 1967078"/>
                    <a:gd name="connsiteY8" fmla="*/ 959073 h 1529285"/>
                    <a:gd name="connsiteX9" fmla="*/ 1522214 w 1967078"/>
                    <a:gd name="connsiteY9" fmla="*/ 1238109 h 1529285"/>
                    <a:gd name="connsiteX10" fmla="*/ 1725904 w 1967078"/>
                    <a:gd name="connsiteY10" fmla="*/ 1341519 h 1529285"/>
                    <a:gd name="connsiteX11" fmla="*/ 1967078 w 1967078"/>
                    <a:gd name="connsiteY11" fmla="*/ 1345976 h 1529285"/>
                    <a:gd name="connsiteX0" fmla="*/ 0 w 1967078"/>
                    <a:gd name="connsiteY0" fmla="*/ 1529285 h 1530753"/>
                    <a:gd name="connsiteX1" fmla="*/ 248937 w 1967078"/>
                    <a:gd name="connsiteY1" fmla="*/ 1395068 h 1530753"/>
                    <a:gd name="connsiteX2" fmla="*/ 511706 w 1967078"/>
                    <a:gd name="connsiteY2" fmla="*/ 1052415 h 1530753"/>
                    <a:gd name="connsiteX3" fmla="*/ 832510 w 1967078"/>
                    <a:gd name="connsiteY3" fmla="*/ 1168909 h 1530753"/>
                    <a:gd name="connsiteX4" fmla="*/ 1116686 w 1967078"/>
                    <a:gd name="connsiteY4" fmla="*/ 1078840 h 1530753"/>
                    <a:gd name="connsiteX5" fmla="*/ 905094 w 1967078"/>
                    <a:gd name="connsiteY5" fmla="*/ 336911 h 1530753"/>
                    <a:gd name="connsiteX6" fmla="*/ 1269970 w 1967078"/>
                    <a:gd name="connsiteY6" fmla="*/ 566 h 1530753"/>
                    <a:gd name="connsiteX7" fmla="*/ 1536580 w 1967078"/>
                    <a:gd name="connsiteY7" fmla="*/ 219752 h 1530753"/>
                    <a:gd name="connsiteX8" fmla="*/ 1441540 w 1967078"/>
                    <a:gd name="connsiteY8" fmla="*/ 959073 h 1530753"/>
                    <a:gd name="connsiteX9" fmla="*/ 1522214 w 1967078"/>
                    <a:gd name="connsiteY9" fmla="*/ 1238109 h 1530753"/>
                    <a:gd name="connsiteX10" fmla="*/ 1725904 w 1967078"/>
                    <a:gd name="connsiteY10" fmla="*/ 1341519 h 1530753"/>
                    <a:gd name="connsiteX11" fmla="*/ 1967078 w 1967078"/>
                    <a:gd name="connsiteY11" fmla="*/ 1345976 h 1530753"/>
                    <a:gd name="connsiteX0" fmla="*/ 0 w 1967078"/>
                    <a:gd name="connsiteY0" fmla="*/ 1502549 h 1504579"/>
                    <a:gd name="connsiteX1" fmla="*/ 248937 w 1967078"/>
                    <a:gd name="connsiteY1" fmla="*/ 1395068 h 1504579"/>
                    <a:gd name="connsiteX2" fmla="*/ 511706 w 1967078"/>
                    <a:gd name="connsiteY2" fmla="*/ 1052415 h 1504579"/>
                    <a:gd name="connsiteX3" fmla="*/ 832510 w 1967078"/>
                    <a:gd name="connsiteY3" fmla="*/ 1168909 h 1504579"/>
                    <a:gd name="connsiteX4" fmla="*/ 1116686 w 1967078"/>
                    <a:gd name="connsiteY4" fmla="*/ 1078840 h 1504579"/>
                    <a:gd name="connsiteX5" fmla="*/ 905094 w 1967078"/>
                    <a:gd name="connsiteY5" fmla="*/ 336911 h 1504579"/>
                    <a:gd name="connsiteX6" fmla="*/ 1269970 w 1967078"/>
                    <a:gd name="connsiteY6" fmla="*/ 566 h 1504579"/>
                    <a:gd name="connsiteX7" fmla="*/ 1536580 w 1967078"/>
                    <a:gd name="connsiteY7" fmla="*/ 219752 h 1504579"/>
                    <a:gd name="connsiteX8" fmla="*/ 1441540 w 1967078"/>
                    <a:gd name="connsiteY8" fmla="*/ 959073 h 1504579"/>
                    <a:gd name="connsiteX9" fmla="*/ 1522214 w 1967078"/>
                    <a:gd name="connsiteY9" fmla="*/ 1238109 h 1504579"/>
                    <a:gd name="connsiteX10" fmla="*/ 1725904 w 1967078"/>
                    <a:gd name="connsiteY10" fmla="*/ 1341519 h 1504579"/>
                    <a:gd name="connsiteX11" fmla="*/ 1967078 w 1967078"/>
                    <a:gd name="connsiteY11" fmla="*/ 1345976 h 1504579"/>
                    <a:gd name="connsiteX0" fmla="*/ 0 w 1967078"/>
                    <a:gd name="connsiteY0" fmla="*/ 1502549 h 1518786"/>
                    <a:gd name="connsiteX1" fmla="*/ 248937 w 1967078"/>
                    <a:gd name="connsiteY1" fmla="*/ 1395068 h 1518786"/>
                    <a:gd name="connsiteX2" fmla="*/ 511706 w 1967078"/>
                    <a:gd name="connsiteY2" fmla="*/ 1052415 h 1518786"/>
                    <a:gd name="connsiteX3" fmla="*/ 832510 w 1967078"/>
                    <a:gd name="connsiteY3" fmla="*/ 1168909 h 1518786"/>
                    <a:gd name="connsiteX4" fmla="*/ 1116686 w 1967078"/>
                    <a:gd name="connsiteY4" fmla="*/ 1078840 h 1518786"/>
                    <a:gd name="connsiteX5" fmla="*/ 905094 w 1967078"/>
                    <a:gd name="connsiteY5" fmla="*/ 336911 h 1518786"/>
                    <a:gd name="connsiteX6" fmla="*/ 1269970 w 1967078"/>
                    <a:gd name="connsiteY6" fmla="*/ 566 h 1518786"/>
                    <a:gd name="connsiteX7" fmla="*/ 1536580 w 1967078"/>
                    <a:gd name="connsiteY7" fmla="*/ 219752 h 1518786"/>
                    <a:gd name="connsiteX8" fmla="*/ 1441540 w 1967078"/>
                    <a:gd name="connsiteY8" fmla="*/ 959073 h 1518786"/>
                    <a:gd name="connsiteX9" fmla="*/ 1522214 w 1967078"/>
                    <a:gd name="connsiteY9" fmla="*/ 1238109 h 1518786"/>
                    <a:gd name="connsiteX10" fmla="*/ 1725904 w 1967078"/>
                    <a:gd name="connsiteY10" fmla="*/ 1341519 h 1518786"/>
                    <a:gd name="connsiteX11" fmla="*/ 1967078 w 1967078"/>
                    <a:gd name="connsiteY11" fmla="*/ 1345976 h 1518786"/>
                    <a:gd name="connsiteX0" fmla="*/ 0 w 1967078"/>
                    <a:gd name="connsiteY0" fmla="*/ 1502549 h 1517855"/>
                    <a:gd name="connsiteX1" fmla="*/ 248937 w 1967078"/>
                    <a:gd name="connsiteY1" fmla="*/ 1395068 h 1517855"/>
                    <a:gd name="connsiteX2" fmla="*/ 511706 w 1967078"/>
                    <a:gd name="connsiteY2" fmla="*/ 1052415 h 1517855"/>
                    <a:gd name="connsiteX3" fmla="*/ 832510 w 1967078"/>
                    <a:gd name="connsiteY3" fmla="*/ 1168909 h 1517855"/>
                    <a:gd name="connsiteX4" fmla="*/ 1116686 w 1967078"/>
                    <a:gd name="connsiteY4" fmla="*/ 1078840 h 1517855"/>
                    <a:gd name="connsiteX5" fmla="*/ 905094 w 1967078"/>
                    <a:gd name="connsiteY5" fmla="*/ 336911 h 1517855"/>
                    <a:gd name="connsiteX6" fmla="*/ 1269970 w 1967078"/>
                    <a:gd name="connsiteY6" fmla="*/ 566 h 1517855"/>
                    <a:gd name="connsiteX7" fmla="*/ 1536580 w 1967078"/>
                    <a:gd name="connsiteY7" fmla="*/ 219752 h 1517855"/>
                    <a:gd name="connsiteX8" fmla="*/ 1441540 w 1967078"/>
                    <a:gd name="connsiteY8" fmla="*/ 959073 h 1517855"/>
                    <a:gd name="connsiteX9" fmla="*/ 1522214 w 1967078"/>
                    <a:gd name="connsiteY9" fmla="*/ 1238109 h 1517855"/>
                    <a:gd name="connsiteX10" fmla="*/ 1725904 w 1967078"/>
                    <a:gd name="connsiteY10" fmla="*/ 1341519 h 1517855"/>
                    <a:gd name="connsiteX11" fmla="*/ 1967078 w 1967078"/>
                    <a:gd name="connsiteY11" fmla="*/ 1345976 h 1517855"/>
                    <a:gd name="connsiteX0" fmla="*/ 0 w 1967078"/>
                    <a:gd name="connsiteY0" fmla="*/ 1502549 h 1516618"/>
                    <a:gd name="connsiteX1" fmla="*/ 248937 w 1967078"/>
                    <a:gd name="connsiteY1" fmla="*/ 1395068 h 1516618"/>
                    <a:gd name="connsiteX2" fmla="*/ 511706 w 1967078"/>
                    <a:gd name="connsiteY2" fmla="*/ 1052415 h 1516618"/>
                    <a:gd name="connsiteX3" fmla="*/ 832510 w 1967078"/>
                    <a:gd name="connsiteY3" fmla="*/ 1168909 h 1516618"/>
                    <a:gd name="connsiteX4" fmla="*/ 1116686 w 1967078"/>
                    <a:gd name="connsiteY4" fmla="*/ 1078840 h 1516618"/>
                    <a:gd name="connsiteX5" fmla="*/ 905094 w 1967078"/>
                    <a:gd name="connsiteY5" fmla="*/ 336911 h 1516618"/>
                    <a:gd name="connsiteX6" fmla="*/ 1269970 w 1967078"/>
                    <a:gd name="connsiteY6" fmla="*/ 566 h 1516618"/>
                    <a:gd name="connsiteX7" fmla="*/ 1536580 w 1967078"/>
                    <a:gd name="connsiteY7" fmla="*/ 219752 h 1516618"/>
                    <a:gd name="connsiteX8" fmla="*/ 1441540 w 1967078"/>
                    <a:gd name="connsiteY8" fmla="*/ 959073 h 1516618"/>
                    <a:gd name="connsiteX9" fmla="*/ 1522214 w 1967078"/>
                    <a:gd name="connsiteY9" fmla="*/ 1238109 h 1516618"/>
                    <a:gd name="connsiteX10" fmla="*/ 1725904 w 1967078"/>
                    <a:gd name="connsiteY10" fmla="*/ 1341519 h 1516618"/>
                    <a:gd name="connsiteX11" fmla="*/ 1967078 w 1967078"/>
                    <a:gd name="connsiteY11" fmla="*/ 1345976 h 1516618"/>
                    <a:gd name="connsiteX0" fmla="*/ 0 w 1967078"/>
                    <a:gd name="connsiteY0" fmla="*/ 1502549 h 1516618"/>
                    <a:gd name="connsiteX1" fmla="*/ 248937 w 1967078"/>
                    <a:gd name="connsiteY1" fmla="*/ 1395068 h 1516618"/>
                    <a:gd name="connsiteX2" fmla="*/ 511706 w 1967078"/>
                    <a:gd name="connsiteY2" fmla="*/ 1052415 h 1516618"/>
                    <a:gd name="connsiteX3" fmla="*/ 832510 w 1967078"/>
                    <a:gd name="connsiteY3" fmla="*/ 1168909 h 1516618"/>
                    <a:gd name="connsiteX4" fmla="*/ 1116686 w 1967078"/>
                    <a:gd name="connsiteY4" fmla="*/ 1078840 h 1516618"/>
                    <a:gd name="connsiteX5" fmla="*/ 905094 w 1967078"/>
                    <a:gd name="connsiteY5" fmla="*/ 336911 h 1516618"/>
                    <a:gd name="connsiteX6" fmla="*/ 1269970 w 1967078"/>
                    <a:gd name="connsiteY6" fmla="*/ 566 h 1516618"/>
                    <a:gd name="connsiteX7" fmla="*/ 1536580 w 1967078"/>
                    <a:gd name="connsiteY7" fmla="*/ 219752 h 1516618"/>
                    <a:gd name="connsiteX8" fmla="*/ 1441540 w 1967078"/>
                    <a:gd name="connsiteY8" fmla="*/ 959073 h 1516618"/>
                    <a:gd name="connsiteX9" fmla="*/ 1522214 w 1967078"/>
                    <a:gd name="connsiteY9" fmla="*/ 1238109 h 1516618"/>
                    <a:gd name="connsiteX10" fmla="*/ 1725904 w 1967078"/>
                    <a:gd name="connsiteY10" fmla="*/ 1341519 h 1516618"/>
                    <a:gd name="connsiteX11" fmla="*/ 1967078 w 1967078"/>
                    <a:gd name="connsiteY11" fmla="*/ 1345976 h 1516618"/>
                    <a:gd name="connsiteX0" fmla="*/ 0 w 1967078"/>
                    <a:gd name="connsiteY0" fmla="*/ 1502549 h 1516618"/>
                    <a:gd name="connsiteX1" fmla="*/ 248937 w 1967078"/>
                    <a:gd name="connsiteY1" fmla="*/ 1395068 h 1516618"/>
                    <a:gd name="connsiteX2" fmla="*/ 511706 w 1967078"/>
                    <a:gd name="connsiteY2" fmla="*/ 1052415 h 1516618"/>
                    <a:gd name="connsiteX3" fmla="*/ 832510 w 1967078"/>
                    <a:gd name="connsiteY3" fmla="*/ 1168909 h 1516618"/>
                    <a:gd name="connsiteX4" fmla="*/ 1116686 w 1967078"/>
                    <a:gd name="connsiteY4" fmla="*/ 1078840 h 1516618"/>
                    <a:gd name="connsiteX5" fmla="*/ 905094 w 1967078"/>
                    <a:gd name="connsiteY5" fmla="*/ 336911 h 1516618"/>
                    <a:gd name="connsiteX6" fmla="*/ 1269970 w 1967078"/>
                    <a:gd name="connsiteY6" fmla="*/ 566 h 1516618"/>
                    <a:gd name="connsiteX7" fmla="*/ 1536580 w 1967078"/>
                    <a:gd name="connsiteY7" fmla="*/ 219752 h 1516618"/>
                    <a:gd name="connsiteX8" fmla="*/ 1441540 w 1967078"/>
                    <a:gd name="connsiteY8" fmla="*/ 959073 h 1516618"/>
                    <a:gd name="connsiteX9" fmla="*/ 1522214 w 1967078"/>
                    <a:gd name="connsiteY9" fmla="*/ 1238109 h 1516618"/>
                    <a:gd name="connsiteX10" fmla="*/ 1725904 w 1967078"/>
                    <a:gd name="connsiteY10" fmla="*/ 1341519 h 1516618"/>
                    <a:gd name="connsiteX11" fmla="*/ 1967078 w 1967078"/>
                    <a:gd name="connsiteY11" fmla="*/ 1345976 h 1516618"/>
                    <a:gd name="connsiteX0" fmla="*/ 0 w 1967078"/>
                    <a:gd name="connsiteY0" fmla="*/ 1503370 h 1517439"/>
                    <a:gd name="connsiteX1" fmla="*/ 248937 w 1967078"/>
                    <a:gd name="connsiteY1" fmla="*/ 1395889 h 1517439"/>
                    <a:gd name="connsiteX2" fmla="*/ 511706 w 1967078"/>
                    <a:gd name="connsiteY2" fmla="*/ 1053236 h 1517439"/>
                    <a:gd name="connsiteX3" fmla="*/ 832510 w 1967078"/>
                    <a:gd name="connsiteY3" fmla="*/ 1169730 h 1517439"/>
                    <a:gd name="connsiteX4" fmla="*/ 1116686 w 1967078"/>
                    <a:gd name="connsiteY4" fmla="*/ 1079661 h 1517439"/>
                    <a:gd name="connsiteX5" fmla="*/ 905094 w 1967078"/>
                    <a:gd name="connsiteY5" fmla="*/ 337732 h 1517439"/>
                    <a:gd name="connsiteX6" fmla="*/ 1269970 w 1967078"/>
                    <a:gd name="connsiteY6" fmla="*/ 1387 h 1517439"/>
                    <a:gd name="connsiteX7" fmla="*/ 1536580 w 1967078"/>
                    <a:gd name="connsiteY7" fmla="*/ 220573 h 1517439"/>
                    <a:gd name="connsiteX8" fmla="*/ 1441540 w 1967078"/>
                    <a:gd name="connsiteY8" fmla="*/ 959894 h 1517439"/>
                    <a:gd name="connsiteX9" fmla="*/ 1522214 w 1967078"/>
                    <a:gd name="connsiteY9" fmla="*/ 1238930 h 1517439"/>
                    <a:gd name="connsiteX10" fmla="*/ 1725904 w 1967078"/>
                    <a:gd name="connsiteY10" fmla="*/ 1342340 h 1517439"/>
                    <a:gd name="connsiteX11" fmla="*/ 1967078 w 1967078"/>
                    <a:gd name="connsiteY11" fmla="*/ 1346797 h 1517439"/>
                    <a:gd name="connsiteX0" fmla="*/ 0 w 1967078"/>
                    <a:gd name="connsiteY0" fmla="*/ 1502866 h 1516935"/>
                    <a:gd name="connsiteX1" fmla="*/ 248937 w 1967078"/>
                    <a:gd name="connsiteY1" fmla="*/ 1395385 h 1516935"/>
                    <a:gd name="connsiteX2" fmla="*/ 511706 w 1967078"/>
                    <a:gd name="connsiteY2" fmla="*/ 1052732 h 1516935"/>
                    <a:gd name="connsiteX3" fmla="*/ 832510 w 1967078"/>
                    <a:gd name="connsiteY3" fmla="*/ 1169226 h 1516935"/>
                    <a:gd name="connsiteX4" fmla="*/ 1116686 w 1967078"/>
                    <a:gd name="connsiteY4" fmla="*/ 1079157 h 1516935"/>
                    <a:gd name="connsiteX5" fmla="*/ 905094 w 1967078"/>
                    <a:gd name="connsiteY5" fmla="*/ 337228 h 1516935"/>
                    <a:gd name="connsiteX6" fmla="*/ 1269970 w 1967078"/>
                    <a:gd name="connsiteY6" fmla="*/ 883 h 1516935"/>
                    <a:gd name="connsiteX7" fmla="*/ 1536580 w 1967078"/>
                    <a:gd name="connsiteY7" fmla="*/ 433964 h 1516935"/>
                    <a:gd name="connsiteX8" fmla="*/ 1441540 w 1967078"/>
                    <a:gd name="connsiteY8" fmla="*/ 959390 h 1516935"/>
                    <a:gd name="connsiteX9" fmla="*/ 1522214 w 1967078"/>
                    <a:gd name="connsiteY9" fmla="*/ 1238426 h 1516935"/>
                    <a:gd name="connsiteX10" fmla="*/ 1725904 w 1967078"/>
                    <a:gd name="connsiteY10" fmla="*/ 1341836 h 1516935"/>
                    <a:gd name="connsiteX11" fmla="*/ 1967078 w 1967078"/>
                    <a:gd name="connsiteY11" fmla="*/ 1346293 h 1516935"/>
                    <a:gd name="connsiteX0" fmla="*/ 0 w 1967078"/>
                    <a:gd name="connsiteY0" fmla="*/ 1502866 h 1516935"/>
                    <a:gd name="connsiteX1" fmla="*/ 248937 w 1967078"/>
                    <a:gd name="connsiteY1" fmla="*/ 1395385 h 1516935"/>
                    <a:gd name="connsiteX2" fmla="*/ 511706 w 1967078"/>
                    <a:gd name="connsiteY2" fmla="*/ 1052732 h 1516935"/>
                    <a:gd name="connsiteX3" fmla="*/ 832510 w 1967078"/>
                    <a:gd name="connsiteY3" fmla="*/ 1169226 h 1516935"/>
                    <a:gd name="connsiteX4" fmla="*/ 1116686 w 1967078"/>
                    <a:gd name="connsiteY4" fmla="*/ 1079157 h 1516935"/>
                    <a:gd name="connsiteX5" fmla="*/ 905094 w 1967078"/>
                    <a:gd name="connsiteY5" fmla="*/ 337228 h 1516935"/>
                    <a:gd name="connsiteX6" fmla="*/ 1269970 w 1967078"/>
                    <a:gd name="connsiteY6" fmla="*/ 883 h 1516935"/>
                    <a:gd name="connsiteX7" fmla="*/ 1536580 w 1967078"/>
                    <a:gd name="connsiteY7" fmla="*/ 433964 h 1516935"/>
                    <a:gd name="connsiteX8" fmla="*/ 1441540 w 1967078"/>
                    <a:gd name="connsiteY8" fmla="*/ 959390 h 1516935"/>
                    <a:gd name="connsiteX9" fmla="*/ 1522214 w 1967078"/>
                    <a:gd name="connsiteY9" fmla="*/ 1238426 h 1516935"/>
                    <a:gd name="connsiteX10" fmla="*/ 1725904 w 1967078"/>
                    <a:gd name="connsiteY10" fmla="*/ 1341836 h 1516935"/>
                    <a:gd name="connsiteX11" fmla="*/ 1967078 w 1967078"/>
                    <a:gd name="connsiteY11" fmla="*/ 1346293 h 1516935"/>
                    <a:gd name="connsiteX0" fmla="*/ 0 w 1967078"/>
                    <a:gd name="connsiteY0" fmla="*/ 1502866 h 1516935"/>
                    <a:gd name="connsiteX1" fmla="*/ 248937 w 1967078"/>
                    <a:gd name="connsiteY1" fmla="*/ 1395385 h 1516935"/>
                    <a:gd name="connsiteX2" fmla="*/ 511706 w 1967078"/>
                    <a:gd name="connsiteY2" fmla="*/ 1052732 h 1516935"/>
                    <a:gd name="connsiteX3" fmla="*/ 832510 w 1967078"/>
                    <a:gd name="connsiteY3" fmla="*/ 1169226 h 1516935"/>
                    <a:gd name="connsiteX4" fmla="*/ 1116686 w 1967078"/>
                    <a:gd name="connsiteY4" fmla="*/ 1079157 h 1516935"/>
                    <a:gd name="connsiteX5" fmla="*/ 905094 w 1967078"/>
                    <a:gd name="connsiteY5" fmla="*/ 337228 h 1516935"/>
                    <a:gd name="connsiteX6" fmla="*/ 1269970 w 1967078"/>
                    <a:gd name="connsiteY6" fmla="*/ 883 h 1516935"/>
                    <a:gd name="connsiteX7" fmla="*/ 1536580 w 1967078"/>
                    <a:gd name="connsiteY7" fmla="*/ 433964 h 1516935"/>
                    <a:gd name="connsiteX8" fmla="*/ 1441540 w 1967078"/>
                    <a:gd name="connsiteY8" fmla="*/ 959390 h 1516935"/>
                    <a:gd name="connsiteX9" fmla="*/ 1522214 w 1967078"/>
                    <a:gd name="connsiteY9" fmla="*/ 1238426 h 1516935"/>
                    <a:gd name="connsiteX10" fmla="*/ 1725904 w 1967078"/>
                    <a:gd name="connsiteY10" fmla="*/ 1341836 h 1516935"/>
                    <a:gd name="connsiteX11" fmla="*/ 1967078 w 1967078"/>
                    <a:gd name="connsiteY11" fmla="*/ 1346293 h 1516935"/>
                    <a:gd name="connsiteX0" fmla="*/ 0 w 1967078"/>
                    <a:gd name="connsiteY0" fmla="*/ 1502866 h 1516935"/>
                    <a:gd name="connsiteX1" fmla="*/ 248937 w 1967078"/>
                    <a:gd name="connsiteY1" fmla="*/ 1395385 h 1516935"/>
                    <a:gd name="connsiteX2" fmla="*/ 511706 w 1967078"/>
                    <a:gd name="connsiteY2" fmla="*/ 1052732 h 1516935"/>
                    <a:gd name="connsiteX3" fmla="*/ 832510 w 1967078"/>
                    <a:gd name="connsiteY3" fmla="*/ 1169226 h 1516935"/>
                    <a:gd name="connsiteX4" fmla="*/ 1116686 w 1967078"/>
                    <a:gd name="connsiteY4" fmla="*/ 1079157 h 1516935"/>
                    <a:gd name="connsiteX5" fmla="*/ 905094 w 1967078"/>
                    <a:gd name="connsiteY5" fmla="*/ 337228 h 1516935"/>
                    <a:gd name="connsiteX6" fmla="*/ 1269970 w 1967078"/>
                    <a:gd name="connsiteY6" fmla="*/ 883 h 1516935"/>
                    <a:gd name="connsiteX7" fmla="*/ 1536580 w 1967078"/>
                    <a:gd name="connsiteY7" fmla="*/ 433964 h 1516935"/>
                    <a:gd name="connsiteX8" fmla="*/ 1441540 w 1967078"/>
                    <a:gd name="connsiteY8" fmla="*/ 959390 h 1516935"/>
                    <a:gd name="connsiteX9" fmla="*/ 1522214 w 1967078"/>
                    <a:gd name="connsiteY9" fmla="*/ 1238426 h 1516935"/>
                    <a:gd name="connsiteX10" fmla="*/ 1725904 w 1967078"/>
                    <a:gd name="connsiteY10" fmla="*/ 1341836 h 1516935"/>
                    <a:gd name="connsiteX11" fmla="*/ 1967078 w 1967078"/>
                    <a:gd name="connsiteY11" fmla="*/ 1346293 h 1516935"/>
                    <a:gd name="connsiteX0" fmla="*/ 0 w 1967078"/>
                    <a:gd name="connsiteY0" fmla="*/ 1507122 h 1521191"/>
                    <a:gd name="connsiteX1" fmla="*/ 248937 w 1967078"/>
                    <a:gd name="connsiteY1" fmla="*/ 1399641 h 1521191"/>
                    <a:gd name="connsiteX2" fmla="*/ 511706 w 1967078"/>
                    <a:gd name="connsiteY2" fmla="*/ 1056988 h 1521191"/>
                    <a:gd name="connsiteX3" fmla="*/ 832510 w 1967078"/>
                    <a:gd name="connsiteY3" fmla="*/ 1173482 h 1521191"/>
                    <a:gd name="connsiteX4" fmla="*/ 1116686 w 1967078"/>
                    <a:gd name="connsiteY4" fmla="*/ 1083413 h 1521191"/>
                    <a:gd name="connsiteX5" fmla="*/ 905094 w 1967078"/>
                    <a:gd name="connsiteY5" fmla="*/ 341484 h 1521191"/>
                    <a:gd name="connsiteX6" fmla="*/ 1269970 w 1967078"/>
                    <a:gd name="connsiteY6" fmla="*/ 5139 h 1521191"/>
                    <a:gd name="connsiteX7" fmla="*/ 1536580 w 1967078"/>
                    <a:gd name="connsiteY7" fmla="*/ 438220 h 1521191"/>
                    <a:gd name="connsiteX8" fmla="*/ 1441540 w 1967078"/>
                    <a:gd name="connsiteY8" fmla="*/ 963646 h 1521191"/>
                    <a:gd name="connsiteX9" fmla="*/ 1522214 w 1967078"/>
                    <a:gd name="connsiteY9" fmla="*/ 1242682 h 1521191"/>
                    <a:gd name="connsiteX10" fmla="*/ 1725904 w 1967078"/>
                    <a:gd name="connsiteY10" fmla="*/ 1346092 h 1521191"/>
                    <a:gd name="connsiteX11" fmla="*/ 1967078 w 1967078"/>
                    <a:gd name="connsiteY11" fmla="*/ 1350549 h 1521191"/>
                    <a:gd name="connsiteX0" fmla="*/ 0 w 1967078"/>
                    <a:gd name="connsiteY0" fmla="*/ 1507122 h 1521191"/>
                    <a:gd name="connsiteX1" fmla="*/ 248937 w 1967078"/>
                    <a:gd name="connsiteY1" fmla="*/ 1399641 h 1521191"/>
                    <a:gd name="connsiteX2" fmla="*/ 511706 w 1967078"/>
                    <a:gd name="connsiteY2" fmla="*/ 1056988 h 1521191"/>
                    <a:gd name="connsiteX3" fmla="*/ 832510 w 1967078"/>
                    <a:gd name="connsiteY3" fmla="*/ 1173482 h 1521191"/>
                    <a:gd name="connsiteX4" fmla="*/ 1116686 w 1967078"/>
                    <a:gd name="connsiteY4" fmla="*/ 1083413 h 1521191"/>
                    <a:gd name="connsiteX5" fmla="*/ 905094 w 1967078"/>
                    <a:gd name="connsiteY5" fmla="*/ 341484 h 1521191"/>
                    <a:gd name="connsiteX6" fmla="*/ 1269970 w 1967078"/>
                    <a:gd name="connsiteY6" fmla="*/ 5139 h 1521191"/>
                    <a:gd name="connsiteX7" fmla="*/ 1536580 w 1967078"/>
                    <a:gd name="connsiteY7" fmla="*/ 438220 h 1521191"/>
                    <a:gd name="connsiteX8" fmla="*/ 1441540 w 1967078"/>
                    <a:gd name="connsiteY8" fmla="*/ 963646 h 1521191"/>
                    <a:gd name="connsiteX9" fmla="*/ 1522214 w 1967078"/>
                    <a:gd name="connsiteY9" fmla="*/ 1242682 h 1521191"/>
                    <a:gd name="connsiteX10" fmla="*/ 1725904 w 1967078"/>
                    <a:gd name="connsiteY10" fmla="*/ 1346092 h 1521191"/>
                    <a:gd name="connsiteX11" fmla="*/ 1967078 w 1967078"/>
                    <a:gd name="connsiteY11" fmla="*/ 1350549 h 1521191"/>
                    <a:gd name="connsiteX0" fmla="*/ 0 w 1967078"/>
                    <a:gd name="connsiteY0" fmla="*/ 1481730 h 1495799"/>
                    <a:gd name="connsiteX1" fmla="*/ 248937 w 1967078"/>
                    <a:gd name="connsiteY1" fmla="*/ 1374249 h 1495799"/>
                    <a:gd name="connsiteX2" fmla="*/ 511706 w 1967078"/>
                    <a:gd name="connsiteY2" fmla="*/ 1031596 h 1495799"/>
                    <a:gd name="connsiteX3" fmla="*/ 832510 w 1967078"/>
                    <a:gd name="connsiteY3" fmla="*/ 1148090 h 1495799"/>
                    <a:gd name="connsiteX4" fmla="*/ 1116686 w 1967078"/>
                    <a:gd name="connsiteY4" fmla="*/ 1058021 h 1495799"/>
                    <a:gd name="connsiteX5" fmla="*/ 905094 w 1967078"/>
                    <a:gd name="connsiteY5" fmla="*/ 316092 h 1495799"/>
                    <a:gd name="connsiteX6" fmla="*/ 1301163 w 1967078"/>
                    <a:gd name="connsiteY6" fmla="*/ 6483 h 1495799"/>
                    <a:gd name="connsiteX7" fmla="*/ 1536580 w 1967078"/>
                    <a:gd name="connsiteY7" fmla="*/ 412828 h 1495799"/>
                    <a:gd name="connsiteX8" fmla="*/ 1441540 w 1967078"/>
                    <a:gd name="connsiteY8" fmla="*/ 938254 h 1495799"/>
                    <a:gd name="connsiteX9" fmla="*/ 1522214 w 1967078"/>
                    <a:gd name="connsiteY9" fmla="*/ 1217290 h 1495799"/>
                    <a:gd name="connsiteX10" fmla="*/ 1725904 w 1967078"/>
                    <a:gd name="connsiteY10" fmla="*/ 1320700 h 1495799"/>
                    <a:gd name="connsiteX11" fmla="*/ 1967078 w 1967078"/>
                    <a:gd name="connsiteY11" fmla="*/ 1325157 h 1495799"/>
                    <a:gd name="connsiteX0" fmla="*/ 0 w 1967078"/>
                    <a:gd name="connsiteY0" fmla="*/ 1479644 h 1493713"/>
                    <a:gd name="connsiteX1" fmla="*/ 248937 w 1967078"/>
                    <a:gd name="connsiteY1" fmla="*/ 1372163 h 1493713"/>
                    <a:gd name="connsiteX2" fmla="*/ 511706 w 1967078"/>
                    <a:gd name="connsiteY2" fmla="*/ 1029510 h 1493713"/>
                    <a:gd name="connsiteX3" fmla="*/ 832510 w 1967078"/>
                    <a:gd name="connsiteY3" fmla="*/ 1146004 h 1493713"/>
                    <a:gd name="connsiteX4" fmla="*/ 1116686 w 1967078"/>
                    <a:gd name="connsiteY4" fmla="*/ 1055935 h 1493713"/>
                    <a:gd name="connsiteX5" fmla="*/ 905094 w 1967078"/>
                    <a:gd name="connsiteY5" fmla="*/ 314006 h 1493713"/>
                    <a:gd name="connsiteX6" fmla="*/ 1301163 w 1967078"/>
                    <a:gd name="connsiteY6" fmla="*/ 4397 h 1493713"/>
                    <a:gd name="connsiteX7" fmla="*/ 1536580 w 1967078"/>
                    <a:gd name="connsiteY7" fmla="*/ 410742 h 1493713"/>
                    <a:gd name="connsiteX8" fmla="*/ 1441540 w 1967078"/>
                    <a:gd name="connsiteY8" fmla="*/ 936168 h 1493713"/>
                    <a:gd name="connsiteX9" fmla="*/ 1522214 w 1967078"/>
                    <a:gd name="connsiteY9" fmla="*/ 1215204 h 1493713"/>
                    <a:gd name="connsiteX10" fmla="*/ 1725904 w 1967078"/>
                    <a:gd name="connsiteY10" fmla="*/ 1318614 h 1493713"/>
                    <a:gd name="connsiteX11" fmla="*/ 1967078 w 1967078"/>
                    <a:gd name="connsiteY11" fmla="*/ 1323071 h 1493713"/>
                    <a:gd name="connsiteX0" fmla="*/ 0 w 1967078"/>
                    <a:gd name="connsiteY0" fmla="*/ 1477090 h 1491159"/>
                    <a:gd name="connsiteX1" fmla="*/ 248937 w 1967078"/>
                    <a:gd name="connsiteY1" fmla="*/ 1369609 h 1491159"/>
                    <a:gd name="connsiteX2" fmla="*/ 511706 w 1967078"/>
                    <a:gd name="connsiteY2" fmla="*/ 1026956 h 1491159"/>
                    <a:gd name="connsiteX3" fmla="*/ 832510 w 1967078"/>
                    <a:gd name="connsiteY3" fmla="*/ 1143450 h 1491159"/>
                    <a:gd name="connsiteX4" fmla="*/ 1116686 w 1967078"/>
                    <a:gd name="connsiteY4" fmla="*/ 1053381 h 1491159"/>
                    <a:gd name="connsiteX5" fmla="*/ 905094 w 1967078"/>
                    <a:gd name="connsiteY5" fmla="*/ 311452 h 1491159"/>
                    <a:gd name="connsiteX6" fmla="*/ 1301163 w 1967078"/>
                    <a:gd name="connsiteY6" fmla="*/ 1843 h 1491159"/>
                    <a:gd name="connsiteX7" fmla="*/ 1536580 w 1967078"/>
                    <a:gd name="connsiteY7" fmla="*/ 408188 h 1491159"/>
                    <a:gd name="connsiteX8" fmla="*/ 1441540 w 1967078"/>
                    <a:gd name="connsiteY8" fmla="*/ 933614 h 1491159"/>
                    <a:gd name="connsiteX9" fmla="*/ 1522214 w 1967078"/>
                    <a:gd name="connsiteY9" fmla="*/ 1212650 h 1491159"/>
                    <a:gd name="connsiteX10" fmla="*/ 1725904 w 1967078"/>
                    <a:gd name="connsiteY10" fmla="*/ 1316060 h 1491159"/>
                    <a:gd name="connsiteX11" fmla="*/ 1967078 w 1967078"/>
                    <a:gd name="connsiteY11" fmla="*/ 1320517 h 1491159"/>
                    <a:gd name="connsiteX0" fmla="*/ 0 w 1967078"/>
                    <a:gd name="connsiteY0" fmla="*/ 1477090 h 1491159"/>
                    <a:gd name="connsiteX1" fmla="*/ 248937 w 1967078"/>
                    <a:gd name="connsiteY1" fmla="*/ 1369609 h 1491159"/>
                    <a:gd name="connsiteX2" fmla="*/ 511706 w 1967078"/>
                    <a:gd name="connsiteY2" fmla="*/ 1026956 h 1491159"/>
                    <a:gd name="connsiteX3" fmla="*/ 832510 w 1967078"/>
                    <a:gd name="connsiteY3" fmla="*/ 1143450 h 1491159"/>
                    <a:gd name="connsiteX4" fmla="*/ 1116686 w 1967078"/>
                    <a:gd name="connsiteY4" fmla="*/ 1053381 h 1491159"/>
                    <a:gd name="connsiteX5" fmla="*/ 905094 w 1967078"/>
                    <a:gd name="connsiteY5" fmla="*/ 311452 h 1491159"/>
                    <a:gd name="connsiteX6" fmla="*/ 1301163 w 1967078"/>
                    <a:gd name="connsiteY6" fmla="*/ 1843 h 1491159"/>
                    <a:gd name="connsiteX7" fmla="*/ 1536580 w 1967078"/>
                    <a:gd name="connsiteY7" fmla="*/ 408188 h 1491159"/>
                    <a:gd name="connsiteX8" fmla="*/ 1441540 w 1967078"/>
                    <a:gd name="connsiteY8" fmla="*/ 933614 h 1491159"/>
                    <a:gd name="connsiteX9" fmla="*/ 1522214 w 1967078"/>
                    <a:gd name="connsiteY9" fmla="*/ 1212650 h 1491159"/>
                    <a:gd name="connsiteX10" fmla="*/ 1725904 w 1967078"/>
                    <a:gd name="connsiteY10" fmla="*/ 1316060 h 1491159"/>
                    <a:gd name="connsiteX11" fmla="*/ 1967078 w 1967078"/>
                    <a:gd name="connsiteY11" fmla="*/ 1320517 h 1491159"/>
                    <a:gd name="connsiteX0" fmla="*/ 0 w 1967078"/>
                    <a:gd name="connsiteY0" fmla="*/ 1477090 h 1491159"/>
                    <a:gd name="connsiteX1" fmla="*/ 248937 w 1967078"/>
                    <a:gd name="connsiteY1" fmla="*/ 1369609 h 1491159"/>
                    <a:gd name="connsiteX2" fmla="*/ 511706 w 1967078"/>
                    <a:gd name="connsiteY2" fmla="*/ 1026956 h 1491159"/>
                    <a:gd name="connsiteX3" fmla="*/ 832510 w 1967078"/>
                    <a:gd name="connsiteY3" fmla="*/ 1143450 h 1491159"/>
                    <a:gd name="connsiteX4" fmla="*/ 1116686 w 1967078"/>
                    <a:gd name="connsiteY4" fmla="*/ 1053381 h 1491159"/>
                    <a:gd name="connsiteX5" fmla="*/ 905094 w 1967078"/>
                    <a:gd name="connsiteY5" fmla="*/ 311452 h 1491159"/>
                    <a:gd name="connsiteX6" fmla="*/ 1301163 w 1967078"/>
                    <a:gd name="connsiteY6" fmla="*/ 1843 h 1491159"/>
                    <a:gd name="connsiteX7" fmla="*/ 1536580 w 1967078"/>
                    <a:gd name="connsiteY7" fmla="*/ 408188 h 1491159"/>
                    <a:gd name="connsiteX8" fmla="*/ 1441540 w 1967078"/>
                    <a:gd name="connsiteY8" fmla="*/ 933614 h 1491159"/>
                    <a:gd name="connsiteX9" fmla="*/ 1522214 w 1967078"/>
                    <a:gd name="connsiteY9" fmla="*/ 1212650 h 1491159"/>
                    <a:gd name="connsiteX10" fmla="*/ 1725904 w 1967078"/>
                    <a:gd name="connsiteY10" fmla="*/ 1316060 h 1491159"/>
                    <a:gd name="connsiteX11" fmla="*/ 1967078 w 1967078"/>
                    <a:gd name="connsiteY11" fmla="*/ 1320517 h 1491159"/>
                    <a:gd name="connsiteX0" fmla="*/ 0 w 1967078"/>
                    <a:gd name="connsiteY0" fmla="*/ 1485926 h 1499995"/>
                    <a:gd name="connsiteX1" fmla="*/ 248937 w 1967078"/>
                    <a:gd name="connsiteY1" fmla="*/ 1378445 h 1499995"/>
                    <a:gd name="connsiteX2" fmla="*/ 511706 w 1967078"/>
                    <a:gd name="connsiteY2" fmla="*/ 1035792 h 1499995"/>
                    <a:gd name="connsiteX3" fmla="*/ 832510 w 1967078"/>
                    <a:gd name="connsiteY3" fmla="*/ 1152286 h 1499995"/>
                    <a:gd name="connsiteX4" fmla="*/ 1116686 w 1967078"/>
                    <a:gd name="connsiteY4" fmla="*/ 1062217 h 1499995"/>
                    <a:gd name="connsiteX5" fmla="*/ 905094 w 1967078"/>
                    <a:gd name="connsiteY5" fmla="*/ 320288 h 1499995"/>
                    <a:gd name="connsiteX6" fmla="*/ 1252146 w 1967078"/>
                    <a:gd name="connsiteY6" fmla="*/ 1767 h 1499995"/>
                    <a:gd name="connsiteX7" fmla="*/ 1536580 w 1967078"/>
                    <a:gd name="connsiteY7" fmla="*/ 417024 h 1499995"/>
                    <a:gd name="connsiteX8" fmla="*/ 1441540 w 1967078"/>
                    <a:gd name="connsiteY8" fmla="*/ 942450 h 1499995"/>
                    <a:gd name="connsiteX9" fmla="*/ 1522214 w 1967078"/>
                    <a:gd name="connsiteY9" fmla="*/ 1221486 h 1499995"/>
                    <a:gd name="connsiteX10" fmla="*/ 1725904 w 1967078"/>
                    <a:gd name="connsiteY10" fmla="*/ 1324896 h 1499995"/>
                    <a:gd name="connsiteX11" fmla="*/ 1967078 w 1967078"/>
                    <a:gd name="connsiteY11" fmla="*/ 1329353 h 1499995"/>
                    <a:gd name="connsiteX0" fmla="*/ 0 w 1967078"/>
                    <a:gd name="connsiteY0" fmla="*/ 1486125 h 1500194"/>
                    <a:gd name="connsiteX1" fmla="*/ 248937 w 1967078"/>
                    <a:gd name="connsiteY1" fmla="*/ 1378644 h 1500194"/>
                    <a:gd name="connsiteX2" fmla="*/ 511706 w 1967078"/>
                    <a:gd name="connsiteY2" fmla="*/ 1035991 h 1500194"/>
                    <a:gd name="connsiteX3" fmla="*/ 832510 w 1967078"/>
                    <a:gd name="connsiteY3" fmla="*/ 1152485 h 1500194"/>
                    <a:gd name="connsiteX4" fmla="*/ 1116686 w 1967078"/>
                    <a:gd name="connsiteY4" fmla="*/ 1062416 h 1500194"/>
                    <a:gd name="connsiteX5" fmla="*/ 905094 w 1967078"/>
                    <a:gd name="connsiteY5" fmla="*/ 320487 h 1500194"/>
                    <a:gd name="connsiteX6" fmla="*/ 1252146 w 1967078"/>
                    <a:gd name="connsiteY6" fmla="*/ 1966 h 1500194"/>
                    <a:gd name="connsiteX7" fmla="*/ 1536580 w 1967078"/>
                    <a:gd name="connsiteY7" fmla="*/ 417223 h 1500194"/>
                    <a:gd name="connsiteX8" fmla="*/ 1441540 w 1967078"/>
                    <a:gd name="connsiteY8" fmla="*/ 942649 h 1500194"/>
                    <a:gd name="connsiteX9" fmla="*/ 1522214 w 1967078"/>
                    <a:gd name="connsiteY9" fmla="*/ 1221685 h 1500194"/>
                    <a:gd name="connsiteX10" fmla="*/ 1725904 w 1967078"/>
                    <a:gd name="connsiteY10" fmla="*/ 1325095 h 1500194"/>
                    <a:gd name="connsiteX11" fmla="*/ 1967078 w 1967078"/>
                    <a:gd name="connsiteY11" fmla="*/ 1329552 h 1500194"/>
                    <a:gd name="connsiteX0" fmla="*/ 0 w 1967078"/>
                    <a:gd name="connsiteY0" fmla="*/ 1486125 h 1500194"/>
                    <a:gd name="connsiteX1" fmla="*/ 248937 w 1967078"/>
                    <a:gd name="connsiteY1" fmla="*/ 1378644 h 1500194"/>
                    <a:gd name="connsiteX2" fmla="*/ 511706 w 1967078"/>
                    <a:gd name="connsiteY2" fmla="*/ 1035991 h 1500194"/>
                    <a:gd name="connsiteX3" fmla="*/ 832510 w 1967078"/>
                    <a:gd name="connsiteY3" fmla="*/ 1152485 h 1500194"/>
                    <a:gd name="connsiteX4" fmla="*/ 1116686 w 1967078"/>
                    <a:gd name="connsiteY4" fmla="*/ 1062416 h 1500194"/>
                    <a:gd name="connsiteX5" fmla="*/ 905094 w 1967078"/>
                    <a:gd name="connsiteY5" fmla="*/ 320487 h 1500194"/>
                    <a:gd name="connsiteX6" fmla="*/ 1252146 w 1967078"/>
                    <a:gd name="connsiteY6" fmla="*/ 1966 h 1500194"/>
                    <a:gd name="connsiteX7" fmla="*/ 1536580 w 1967078"/>
                    <a:gd name="connsiteY7" fmla="*/ 417223 h 1500194"/>
                    <a:gd name="connsiteX8" fmla="*/ 1441540 w 1967078"/>
                    <a:gd name="connsiteY8" fmla="*/ 942649 h 1500194"/>
                    <a:gd name="connsiteX9" fmla="*/ 1522214 w 1967078"/>
                    <a:gd name="connsiteY9" fmla="*/ 1221685 h 1500194"/>
                    <a:gd name="connsiteX10" fmla="*/ 1725904 w 1967078"/>
                    <a:gd name="connsiteY10" fmla="*/ 1325095 h 1500194"/>
                    <a:gd name="connsiteX11" fmla="*/ 1967078 w 1967078"/>
                    <a:gd name="connsiteY11" fmla="*/ 1329552 h 1500194"/>
                    <a:gd name="connsiteX0" fmla="*/ 0 w 1967078"/>
                    <a:gd name="connsiteY0" fmla="*/ 1503619 h 1517688"/>
                    <a:gd name="connsiteX1" fmla="*/ 248937 w 1967078"/>
                    <a:gd name="connsiteY1" fmla="*/ 1396138 h 1517688"/>
                    <a:gd name="connsiteX2" fmla="*/ 511706 w 1967078"/>
                    <a:gd name="connsiteY2" fmla="*/ 1053485 h 1517688"/>
                    <a:gd name="connsiteX3" fmla="*/ 832510 w 1967078"/>
                    <a:gd name="connsiteY3" fmla="*/ 1169979 h 1517688"/>
                    <a:gd name="connsiteX4" fmla="*/ 1116686 w 1967078"/>
                    <a:gd name="connsiteY4" fmla="*/ 1079910 h 1517688"/>
                    <a:gd name="connsiteX5" fmla="*/ 1252146 w 1967078"/>
                    <a:gd name="connsiteY5" fmla="*/ 19460 h 1517688"/>
                    <a:gd name="connsiteX6" fmla="*/ 1536580 w 1967078"/>
                    <a:gd name="connsiteY6" fmla="*/ 434717 h 1517688"/>
                    <a:gd name="connsiteX7" fmla="*/ 1441540 w 1967078"/>
                    <a:gd name="connsiteY7" fmla="*/ 960143 h 1517688"/>
                    <a:gd name="connsiteX8" fmla="*/ 1522214 w 1967078"/>
                    <a:gd name="connsiteY8" fmla="*/ 1239179 h 1517688"/>
                    <a:gd name="connsiteX9" fmla="*/ 1725904 w 1967078"/>
                    <a:gd name="connsiteY9" fmla="*/ 1342589 h 1517688"/>
                    <a:gd name="connsiteX10" fmla="*/ 1967078 w 1967078"/>
                    <a:gd name="connsiteY10" fmla="*/ 1347046 h 1517688"/>
                    <a:gd name="connsiteX0" fmla="*/ 0 w 1967078"/>
                    <a:gd name="connsiteY0" fmla="*/ 1491634 h 1505703"/>
                    <a:gd name="connsiteX1" fmla="*/ 248937 w 1967078"/>
                    <a:gd name="connsiteY1" fmla="*/ 1384153 h 1505703"/>
                    <a:gd name="connsiteX2" fmla="*/ 511706 w 1967078"/>
                    <a:gd name="connsiteY2" fmla="*/ 1041500 h 1505703"/>
                    <a:gd name="connsiteX3" fmla="*/ 832510 w 1967078"/>
                    <a:gd name="connsiteY3" fmla="*/ 1157994 h 1505703"/>
                    <a:gd name="connsiteX4" fmla="*/ 1116686 w 1967078"/>
                    <a:gd name="connsiteY4" fmla="*/ 1067925 h 1505703"/>
                    <a:gd name="connsiteX5" fmla="*/ 1252146 w 1967078"/>
                    <a:gd name="connsiteY5" fmla="*/ 7475 h 1505703"/>
                    <a:gd name="connsiteX6" fmla="*/ 1536580 w 1967078"/>
                    <a:gd name="connsiteY6" fmla="*/ 422732 h 1505703"/>
                    <a:gd name="connsiteX7" fmla="*/ 1441540 w 1967078"/>
                    <a:gd name="connsiteY7" fmla="*/ 948158 h 1505703"/>
                    <a:gd name="connsiteX8" fmla="*/ 1522214 w 1967078"/>
                    <a:gd name="connsiteY8" fmla="*/ 1227194 h 1505703"/>
                    <a:gd name="connsiteX9" fmla="*/ 1725904 w 1967078"/>
                    <a:gd name="connsiteY9" fmla="*/ 1330604 h 1505703"/>
                    <a:gd name="connsiteX10" fmla="*/ 1967078 w 1967078"/>
                    <a:gd name="connsiteY10" fmla="*/ 1335061 h 1505703"/>
                    <a:gd name="connsiteX0" fmla="*/ 0 w 1967078"/>
                    <a:gd name="connsiteY0" fmla="*/ 1491634 h 1505703"/>
                    <a:gd name="connsiteX1" fmla="*/ 248937 w 1967078"/>
                    <a:gd name="connsiteY1" fmla="*/ 1384153 h 1505703"/>
                    <a:gd name="connsiteX2" fmla="*/ 511706 w 1967078"/>
                    <a:gd name="connsiteY2" fmla="*/ 1041500 h 1505703"/>
                    <a:gd name="connsiteX3" fmla="*/ 832510 w 1967078"/>
                    <a:gd name="connsiteY3" fmla="*/ 1157994 h 1505703"/>
                    <a:gd name="connsiteX4" fmla="*/ 1116686 w 1967078"/>
                    <a:gd name="connsiteY4" fmla="*/ 1067925 h 1505703"/>
                    <a:gd name="connsiteX5" fmla="*/ 1252146 w 1967078"/>
                    <a:gd name="connsiteY5" fmla="*/ 7475 h 1505703"/>
                    <a:gd name="connsiteX6" fmla="*/ 1536580 w 1967078"/>
                    <a:gd name="connsiteY6" fmla="*/ 422732 h 1505703"/>
                    <a:gd name="connsiteX7" fmla="*/ 1441540 w 1967078"/>
                    <a:gd name="connsiteY7" fmla="*/ 948158 h 1505703"/>
                    <a:gd name="connsiteX8" fmla="*/ 1522214 w 1967078"/>
                    <a:gd name="connsiteY8" fmla="*/ 1227194 h 1505703"/>
                    <a:gd name="connsiteX9" fmla="*/ 1725904 w 1967078"/>
                    <a:gd name="connsiteY9" fmla="*/ 1330604 h 1505703"/>
                    <a:gd name="connsiteX10" fmla="*/ 1967078 w 1967078"/>
                    <a:gd name="connsiteY10" fmla="*/ 1335061 h 1505703"/>
                    <a:gd name="connsiteX0" fmla="*/ 0 w 1967078"/>
                    <a:gd name="connsiteY0" fmla="*/ 1484547 h 1498616"/>
                    <a:gd name="connsiteX1" fmla="*/ 248937 w 1967078"/>
                    <a:gd name="connsiteY1" fmla="*/ 1377066 h 1498616"/>
                    <a:gd name="connsiteX2" fmla="*/ 511706 w 1967078"/>
                    <a:gd name="connsiteY2" fmla="*/ 1034413 h 1498616"/>
                    <a:gd name="connsiteX3" fmla="*/ 832510 w 1967078"/>
                    <a:gd name="connsiteY3" fmla="*/ 1150907 h 1498616"/>
                    <a:gd name="connsiteX4" fmla="*/ 1116686 w 1967078"/>
                    <a:gd name="connsiteY4" fmla="*/ 1060838 h 1498616"/>
                    <a:gd name="connsiteX5" fmla="*/ 1252146 w 1967078"/>
                    <a:gd name="connsiteY5" fmla="*/ 388 h 1498616"/>
                    <a:gd name="connsiteX6" fmla="*/ 1441540 w 1967078"/>
                    <a:gd name="connsiteY6" fmla="*/ 941071 h 1498616"/>
                    <a:gd name="connsiteX7" fmla="*/ 1522214 w 1967078"/>
                    <a:gd name="connsiteY7" fmla="*/ 1220107 h 1498616"/>
                    <a:gd name="connsiteX8" fmla="*/ 1725904 w 1967078"/>
                    <a:gd name="connsiteY8" fmla="*/ 1323517 h 1498616"/>
                    <a:gd name="connsiteX9" fmla="*/ 1967078 w 1967078"/>
                    <a:gd name="connsiteY9" fmla="*/ 1327974 h 1498616"/>
                    <a:gd name="connsiteX0" fmla="*/ 0 w 1967078"/>
                    <a:gd name="connsiteY0" fmla="*/ 1484657 h 1498726"/>
                    <a:gd name="connsiteX1" fmla="*/ 248937 w 1967078"/>
                    <a:gd name="connsiteY1" fmla="*/ 1377176 h 1498726"/>
                    <a:gd name="connsiteX2" fmla="*/ 511706 w 1967078"/>
                    <a:gd name="connsiteY2" fmla="*/ 1034523 h 1498726"/>
                    <a:gd name="connsiteX3" fmla="*/ 832510 w 1967078"/>
                    <a:gd name="connsiteY3" fmla="*/ 1151017 h 1498726"/>
                    <a:gd name="connsiteX4" fmla="*/ 1116686 w 1967078"/>
                    <a:gd name="connsiteY4" fmla="*/ 1060948 h 1498726"/>
                    <a:gd name="connsiteX5" fmla="*/ 1252146 w 1967078"/>
                    <a:gd name="connsiteY5" fmla="*/ 498 h 1498726"/>
                    <a:gd name="connsiteX6" fmla="*/ 1441540 w 1967078"/>
                    <a:gd name="connsiteY6" fmla="*/ 941181 h 1498726"/>
                    <a:gd name="connsiteX7" fmla="*/ 1522214 w 1967078"/>
                    <a:gd name="connsiteY7" fmla="*/ 1220217 h 1498726"/>
                    <a:gd name="connsiteX8" fmla="*/ 1725904 w 1967078"/>
                    <a:gd name="connsiteY8" fmla="*/ 1323627 h 1498726"/>
                    <a:gd name="connsiteX9" fmla="*/ 1967078 w 1967078"/>
                    <a:gd name="connsiteY9" fmla="*/ 1328084 h 1498726"/>
                    <a:gd name="connsiteX0" fmla="*/ 0 w 1967078"/>
                    <a:gd name="connsiteY0" fmla="*/ 1484648 h 1498717"/>
                    <a:gd name="connsiteX1" fmla="*/ 248937 w 1967078"/>
                    <a:gd name="connsiteY1" fmla="*/ 1377167 h 1498717"/>
                    <a:gd name="connsiteX2" fmla="*/ 511706 w 1967078"/>
                    <a:gd name="connsiteY2" fmla="*/ 1034514 h 1498717"/>
                    <a:gd name="connsiteX3" fmla="*/ 1116686 w 1967078"/>
                    <a:gd name="connsiteY3" fmla="*/ 1060939 h 1498717"/>
                    <a:gd name="connsiteX4" fmla="*/ 1252146 w 1967078"/>
                    <a:gd name="connsiteY4" fmla="*/ 489 h 1498717"/>
                    <a:gd name="connsiteX5" fmla="*/ 1441540 w 1967078"/>
                    <a:gd name="connsiteY5" fmla="*/ 941172 h 1498717"/>
                    <a:gd name="connsiteX6" fmla="*/ 1522214 w 1967078"/>
                    <a:gd name="connsiteY6" fmla="*/ 1220208 h 1498717"/>
                    <a:gd name="connsiteX7" fmla="*/ 1725904 w 1967078"/>
                    <a:gd name="connsiteY7" fmla="*/ 1323618 h 1498717"/>
                    <a:gd name="connsiteX8" fmla="*/ 1967078 w 1967078"/>
                    <a:gd name="connsiteY8" fmla="*/ 1328075 h 1498717"/>
                    <a:gd name="connsiteX0" fmla="*/ 0 w 1967078"/>
                    <a:gd name="connsiteY0" fmla="*/ 1485596 h 1499665"/>
                    <a:gd name="connsiteX1" fmla="*/ 248937 w 1967078"/>
                    <a:gd name="connsiteY1" fmla="*/ 1378115 h 1499665"/>
                    <a:gd name="connsiteX2" fmla="*/ 511706 w 1967078"/>
                    <a:gd name="connsiteY2" fmla="*/ 1035462 h 1499665"/>
                    <a:gd name="connsiteX3" fmla="*/ 1054300 w 1967078"/>
                    <a:gd name="connsiteY3" fmla="*/ 1177747 h 1499665"/>
                    <a:gd name="connsiteX4" fmla="*/ 1252146 w 1967078"/>
                    <a:gd name="connsiteY4" fmla="*/ 1437 h 1499665"/>
                    <a:gd name="connsiteX5" fmla="*/ 1441540 w 1967078"/>
                    <a:gd name="connsiteY5" fmla="*/ 942120 h 1499665"/>
                    <a:gd name="connsiteX6" fmla="*/ 1522214 w 1967078"/>
                    <a:gd name="connsiteY6" fmla="*/ 1221156 h 1499665"/>
                    <a:gd name="connsiteX7" fmla="*/ 1725904 w 1967078"/>
                    <a:gd name="connsiteY7" fmla="*/ 1324566 h 1499665"/>
                    <a:gd name="connsiteX8" fmla="*/ 1967078 w 1967078"/>
                    <a:gd name="connsiteY8" fmla="*/ 1329023 h 1499665"/>
                    <a:gd name="connsiteX0" fmla="*/ 0 w 1967078"/>
                    <a:gd name="connsiteY0" fmla="*/ 1485164 h 1499233"/>
                    <a:gd name="connsiteX1" fmla="*/ 248937 w 1967078"/>
                    <a:gd name="connsiteY1" fmla="*/ 1377683 h 1499233"/>
                    <a:gd name="connsiteX2" fmla="*/ 511706 w 1967078"/>
                    <a:gd name="connsiteY2" fmla="*/ 1035030 h 1499233"/>
                    <a:gd name="connsiteX3" fmla="*/ 1067668 w 1967078"/>
                    <a:gd name="connsiteY3" fmla="*/ 1137210 h 1499233"/>
                    <a:gd name="connsiteX4" fmla="*/ 1252146 w 1967078"/>
                    <a:gd name="connsiteY4" fmla="*/ 1005 h 1499233"/>
                    <a:gd name="connsiteX5" fmla="*/ 1441540 w 1967078"/>
                    <a:gd name="connsiteY5" fmla="*/ 941688 h 1499233"/>
                    <a:gd name="connsiteX6" fmla="*/ 1522214 w 1967078"/>
                    <a:gd name="connsiteY6" fmla="*/ 1220724 h 1499233"/>
                    <a:gd name="connsiteX7" fmla="*/ 1725904 w 1967078"/>
                    <a:gd name="connsiteY7" fmla="*/ 1324134 h 1499233"/>
                    <a:gd name="connsiteX8" fmla="*/ 1967078 w 1967078"/>
                    <a:gd name="connsiteY8" fmla="*/ 1328591 h 1499233"/>
                    <a:gd name="connsiteX0" fmla="*/ 0 w 1967078"/>
                    <a:gd name="connsiteY0" fmla="*/ 1485164 h 1499233"/>
                    <a:gd name="connsiteX1" fmla="*/ 248937 w 1967078"/>
                    <a:gd name="connsiteY1" fmla="*/ 1377683 h 1499233"/>
                    <a:gd name="connsiteX2" fmla="*/ 511706 w 1967078"/>
                    <a:gd name="connsiteY2" fmla="*/ 1035030 h 1499233"/>
                    <a:gd name="connsiteX3" fmla="*/ 1067668 w 1967078"/>
                    <a:gd name="connsiteY3" fmla="*/ 1137210 h 1499233"/>
                    <a:gd name="connsiteX4" fmla="*/ 1252146 w 1967078"/>
                    <a:gd name="connsiteY4" fmla="*/ 1005 h 1499233"/>
                    <a:gd name="connsiteX5" fmla="*/ 1441540 w 1967078"/>
                    <a:gd name="connsiteY5" fmla="*/ 941688 h 1499233"/>
                    <a:gd name="connsiteX6" fmla="*/ 1522214 w 1967078"/>
                    <a:gd name="connsiteY6" fmla="*/ 1220724 h 1499233"/>
                    <a:gd name="connsiteX7" fmla="*/ 1725904 w 1967078"/>
                    <a:gd name="connsiteY7" fmla="*/ 1324134 h 1499233"/>
                    <a:gd name="connsiteX8" fmla="*/ 1967078 w 1967078"/>
                    <a:gd name="connsiteY8" fmla="*/ 1328591 h 1499233"/>
                    <a:gd name="connsiteX0" fmla="*/ 0 w 1967078"/>
                    <a:gd name="connsiteY0" fmla="*/ 1485164 h 1499233"/>
                    <a:gd name="connsiteX1" fmla="*/ 248937 w 1967078"/>
                    <a:gd name="connsiteY1" fmla="*/ 1377683 h 1499233"/>
                    <a:gd name="connsiteX2" fmla="*/ 511706 w 1967078"/>
                    <a:gd name="connsiteY2" fmla="*/ 1035030 h 1499233"/>
                    <a:gd name="connsiteX3" fmla="*/ 1067668 w 1967078"/>
                    <a:gd name="connsiteY3" fmla="*/ 1137210 h 1499233"/>
                    <a:gd name="connsiteX4" fmla="*/ 1252146 w 1967078"/>
                    <a:gd name="connsiteY4" fmla="*/ 1005 h 1499233"/>
                    <a:gd name="connsiteX5" fmla="*/ 1441540 w 1967078"/>
                    <a:gd name="connsiteY5" fmla="*/ 941688 h 1499233"/>
                    <a:gd name="connsiteX6" fmla="*/ 1522214 w 1967078"/>
                    <a:gd name="connsiteY6" fmla="*/ 1220724 h 1499233"/>
                    <a:gd name="connsiteX7" fmla="*/ 1725904 w 1967078"/>
                    <a:gd name="connsiteY7" fmla="*/ 1324134 h 1499233"/>
                    <a:gd name="connsiteX8" fmla="*/ 1967078 w 1967078"/>
                    <a:gd name="connsiteY8" fmla="*/ 1328591 h 1499233"/>
                    <a:gd name="connsiteX0" fmla="*/ 0 w 1967078"/>
                    <a:gd name="connsiteY0" fmla="*/ 1485164 h 1499233"/>
                    <a:gd name="connsiteX1" fmla="*/ 248937 w 1967078"/>
                    <a:gd name="connsiteY1" fmla="*/ 1377683 h 1499233"/>
                    <a:gd name="connsiteX2" fmla="*/ 511706 w 1967078"/>
                    <a:gd name="connsiteY2" fmla="*/ 1035030 h 1499233"/>
                    <a:gd name="connsiteX3" fmla="*/ 1067668 w 1967078"/>
                    <a:gd name="connsiteY3" fmla="*/ 1137210 h 1499233"/>
                    <a:gd name="connsiteX4" fmla="*/ 1252146 w 1967078"/>
                    <a:gd name="connsiteY4" fmla="*/ 1005 h 1499233"/>
                    <a:gd name="connsiteX5" fmla="*/ 1441540 w 1967078"/>
                    <a:gd name="connsiteY5" fmla="*/ 941688 h 1499233"/>
                    <a:gd name="connsiteX6" fmla="*/ 1522214 w 1967078"/>
                    <a:gd name="connsiteY6" fmla="*/ 1220724 h 1499233"/>
                    <a:gd name="connsiteX7" fmla="*/ 1725904 w 1967078"/>
                    <a:gd name="connsiteY7" fmla="*/ 1324134 h 1499233"/>
                    <a:gd name="connsiteX8" fmla="*/ 1967078 w 1967078"/>
                    <a:gd name="connsiteY8" fmla="*/ 1328591 h 1499233"/>
                    <a:gd name="connsiteX0" fmla="*/ 0 w 1967078"/>
                    <a:gd name="connsiteY0" fmla="*/ 1485164 h 1501401"/>
                    <a:gd name="connsiteX1" fmla="*/ 248937 w 1967078"/>
                    <a:gd name="connsiteY1" fmla="*/ 1377683 h 1501401"/>
                    <a:gd name="connsiteX2" fmla="*/ 489425 w 1967078"/>
                    <a:gd name="connsiteY2" fmla="*/ 1035030 h 1501401"/>
                    <a:gd name="connsiteX3" fmla="*/ 1067668 w 1967078"/>
                    <a:gd name="connsiteY3" fmla="*/ 1137210 h 1501401"/>
                    <a:gd name="connsiteX4" fmla="*/ 1252146 w 1967078"/>
                    <a:gd name="connsiteY4" fmla="*/ 1005 h 1501401"/>
                    <a:gd name="connsiteX5" fmla="*/ 1441540 w 1967078"/>
                    <a:gd name="connsiteY5" fmla="*/ 941688 h 1501401"/>
                    <a:gd name="connsiteX6" fmla="*/ 1522214 w 1967078"/>
                    <a:gd name="connsiteY6" fmla="*/ 1220724 h 1501401"/>
                    <a:gd name="connsiteX7" fmla="*/ 1725904 w 1967078"/>
                    <a:gd name="connsiteY7" fmla="*/ 1324134 h 1501401"/>
                    <a:gd name="connsiteX8" fmla="*/ 1967078 w 1967078"/>
                    <a:gd name="connsiteY8" fmla="*/ 1328591 h 1501401"/>
                    <a:gd name="connsiteX0" fmla="*/ 0 w 1967078"/>
                    <a:gd name="connsiteY0" fmla="*/ 1485164 h 1501401"/>
                    <a:gd name="connsiteX1" fmla="*/ 248937 w 1967078"/>
                    <a:gd name="connsiteY1" fmla="*/ 1377683 h 1501401"/>
                    <a:gd name="connsiteX2" fmla="*/ 489425 w 1967078"/>
                    <a:gd name="connsiteY2" fmla="*/ 1035030 h 1501401"/>
                    <a:gd name="connsiteX3" fmla="*/ 1067668 w 1967078"/>
                    <a:gd name="connsiteY3" fmla="*/ 1137210 h 1501401"/>
                    <a:gd name="connsiteX4" fmla="*/ 1252146 w 1967078"/>
                    <a:gd name="connsiteY4" fmla="*/ 1005 h 1501401"/>
                    <a:gd name="connsiteX5" fmla="*/ 1441540 w 1967078"/>
                    <a:gd name="connsiteY5" fmla="*/ 941688 h 1501401"/>
                    <a:gd name="connsiteX6" fmla="*/ 1522214 w 1967078"/>
                    <a:gd name="connsiteY6" fmla="*/ 1220724 h 1501401"/>
                    <a:gd name="connsiteX7" fmla="*/ 1725904 w 1967078"/>
                    <a:gd name="connsiteY7" fmla="*/ 1324134 h 1501401"/>
                    <a:gd name="connsiteX8" fmla="*/ 1967078 w 1967078"/>
                    <a:gd name="connsiteY8" fmla="*/ 1328591 h 1501401"/>
                    <a:gd name="connsiteX0" fmla="*/ 0 w 1967078"/>
                    <a:gd name="connsiteY0" fmla="*/ 1486560 h 1502797"/>
                    <a:gd name="connsiteX1" fmla="*/ 248937 w 1967078"/>
                    <a:gd name="connsiteY1" fmla="*/ 1379079 h 1502797"/>
                    <a:gd name="connsiteX2" fmla="*/ 489425 w 1967078"/>
                    <a:gd name="connsiteY2" fmla="*/ 1036426 h 1502797"/>
                    <a:gd name="connsiteX3" fmla="*/ 1067668 w 1967078"/>
                    <a:gd name="connsiteY3" fmla="*/ 1138606 h 1502797"/>
                    <a:gd name="connsiteX4" fmla="*/ 1252146 w 1967078"/>
                    <a:gd name="connsiteY4" fmla="*/ 2401 h 1502797"/>
                    <a:gd name="connsiteX5" fmla="*/ 1441540 w 1967078"/>
                    <a:gd name="connsiteY5" fmla="*/ 943084 h 1502797"/>
                    <a:gd name="connsiteX6" fmla="*/ 1522214 w 1967078"/>
                    <a:gd name="connsiteY6" fmla="*/ 1222120 h 1502797"/>
                    <a:gd name="connsiteX7" fmla="*/ 1725904 w 1967078"/>
                    <a:gd name="connsiteY7" fmla="*/ 1325530 h 1502797"/>
                    <a:gd name="connsiteX8" fmla="*/ 1967078 w 1967078"/>
                    <a:gd name="connsiteY8" fmla="*/ 1329987 h 1502797"/>
                    <a:gd name="connsiteX0" fmla="*/ 0 w 1967078"/>
                    <a:gd name="connsiteY0" fmla="*/ 1484317 h 1500554"/>
                    <a:gd name="connsiteX1" fmla="*/ 248937 w 1967078"/>
                    <a:gd name="connsiteY1" fmla="*/ 1376836 h 1500554"/>
                    <a:gd name="connsiteX2" fmla="*/ 489425 w 1967078"/>
                    <a:gd name="connsiteY2" fmla="*/ 1034183 h 1500554"/>
                    <a:gd name="connsiteX3" fmla="*/ 1067668 w 1967078"/>
                    <a:gd name="connsiteY3" fmla="*/ 1136363 h 1500554"/>
                    <a:gd name="connsiteX4" fmla="*/ 1252146 w 1967078"/>
                    <a:gd name="connsiteY4" fmla="*/ 158 h 1500554"/>
                    <a:gd name="connsiteX5" fmla="*/ 1522214 w 1967078"/>
                    <a:gd name="connsiteY5" fmla="*/ 1219877 h 1500554"/>
                    <a:gd name="connsiteX6" fmla="*/ 1725904 w 1967078"/>
                    <a:gd name="connsiteY6" fmla="*/ 1323287 h 1500554"/>
                    <a:gd name="connsiteX7" fmla="*/ 1967078 w 1967078"/>
                    <a:gd name="connsiteY7" fmla="*/ 1327744 h 1500554"/>
                    <a:gd name="connsiteX0" fmla="*/ 0 w 1967078"/>
                    <a:gd name="connsiteY0" fmla="*/ 1484559 h 1500796"/>
                    <a:gd name="connsiteX1" fmla="*/ 248937 w 1967078"/>
                    <a:gd name="connsiteY1" fmla="*/ 1377078 h 1500796"/>
                    <a:gd name="connsiteX2" fmla="*/ 489425 w 1967078"/>
                    <a:gd name="connsiteY2" fmla="*/ 1034425 h 1500796"/>
                    <a:gd name="connsiteX3" fmla="*/ 1067668 w 1967078"/>
                    <a:gd name="connsiteY3" fmla="*/ 1136605 h 1500796"/>
                    <a:gd name="connsiteX4" fmla="*/ 1252146 w 1967078"/>
                    <a:gd name="connsiteY4" fmla="*/ 400 h 1500796"/>
                    <a:gd name="connsiteX5" fmla="*/ 1442003 w 1967078"/>
                    <a:gd name="connsiteY5" fmla="*/ 1010680 h 1500796"/>
                    <a:gd name="connsiteX6" fmla="*/ 1725904 w 1967078"/>
                    <a:gd name="connsiteY6" fmla="*/ 1323529 h 1500796"/>
                    <a:gd name="connsiteX7" fmla="*/ 1967078 w 1967078"/>
                    <a:gd name="connsiteY7" fmla="*/ 1327986 h 1500796"/>
                    <a:gd name="connsiteX0" fmla="*/ 0 w 1967078"/>
                    <a:gd name="connsiteY0" fmla="*/ 1484194 h 1500431"/>
                    <a:gd name="connsiteX1" fmla="*/ 248937 w 1967078"/>
                    <a:gd name="connsiteY1" fmla="*/ 1376713 h 1500431"/>
                    <a:gd name="connsiteX2" fmla="*/ 489425 w 1967078"/>
                    <a:gd name="connsiteY2" fmla="*/ 1034060 h 1500431"/>
                    <a:gd name="connsiteX3" fmla="*/ 1067668 w 1967078"/>
                    <a:gd name="connsiteY3" fmla="*/ 1136240 h 1500431"/>
                    <a:gd name="connsiteX4" fmla="*/ 1252146 w 1967078"/>
                    <a:gd name="connsiteY4" fmla="*/ 35 h 1500431"/>
                    <a:gd name="connsiteX5" fmla="*/ 1486565 w 1967078"/>
                    <a:gd name="connsiteY5" fmla="*/ 1175193 h 1500431"/>
                    <a:gd name="connsiteX6" fmla="*/ 1725904 w 1967078"/>
                    <a:gd name="connsiteY6" fmla="*/ 1323164 h 1500431"/>
                    <a:gd name="connsiteX7" fmla="*/ 1967078 w 1967078"/>
                    <a:gd name="connsiteY7" fmla="*/ 1327621 h 1500431"/>
                    <a:gd name="connsiteX0" fmla="*/ 0 w 1967078"/>
                    <a:gd name="connsiteY0" fmla="*/ 1484194 h 1500431"/>
                    <a:gd name="connsiteX1" fmla="*/ 248937 w 1967078"/>
                    <a:gd name="connsiteY1" fmla="*/ 1376713 h 1500431"/>
                    <a:gd name="connsiteX2" fmla="*/ 489425 w 1967078"/>
                    <a:gd name="connsiteY2" fmla="*/ 1034060 h 1500431"/>
                    <a:gd name="connsiteX3" fmla="*/ 1067668 w 1967078"/>
                    <a:gd name="connsiteY3" fmla="*/ 1136240 h 1500431"/>
                    <a:gd name="connsiteX4" fmla="*/ 1252146 w 1967078"/>
                    <a:gd name="connsiteY4" fmla="*/ 35 h 1500431"/>
                    <a:gd name="connsiteX5" fmla="*/ 1486565 w 1967078"/>
                    <a:gd name="connsiteY5" fmla="*/ 1175193 h 1500431"/>
                    <a:gd name="connsiteX6" fmla="*/ 1725904 w 1967078"/>
                    <a:gd name="connsiteY6" fmla="*/ 1323164 h 1500431"/>
                    <a:gd name="connsiteX7" fmla="*/ 1967078 w 1967078"/>
                    <a:gd name="connsiteY7" fmla="*/ 1327621 h 1500431"/>
                    <a:gd name="connsiteX0" fmla="*/ 0 w 1967078"/>
                    <a:gd name="connsiteY0" fmla="*/ 1485192 h 1501429"/>
                    <a:gd name="connsiteX1" fmla="*/ 248937 w 1967078"/>
                    <a:gd name="connsiteY1" fmla="*/ 1377711 h 1501429"/>
                    <a:gd name="connsiteX2" fmla="*/ 489425 w 1967078"/>
                    <a:gd name="connsiteY2" fmla="*/ 1035058 h 1501429"/>
                    <a:gd name="connsiteX3" fmla="*/ 1067668 w 1967078"/>
                    <a:gd name="connsiteY3" fmla="*/ 1137238 h 1501429"/>
                    <a:gd name="connsiteX4" fmla="*/ 1252146 w 1967078"/>
                    <a:gd name="connsiteY4" fmla="*/ 1033 h 1501429"/>
                    <a:gd name="connsiteX5" fmla="*/ 1486565 w 1967078"/>
                    <a:gd name="connsiteY5" fmla="*/ 1176191 h 1501429"/>
                    <a:gd name="connsiteX6" fmla="*/ 1725904 w 1967078"/>
                    <a:gd name="connsiteY6" fmla="*/ 1324162 h 1501429"/>
                    <a:gd name="connsiteX7" fmla="*/ 1967078 w 1967078"/>
                    <a:gd name="connsiteY7" fmla="*/ 1328619 h 1501429"/>
                    <a:gd name="connsiteX0" fmla="*/ 0 w 1967078"/>
                    <a:gd name="connsiteY0" fmla="*/ 1485192 h 1501429"/>
                    <a:gd name="connsiteX1" fmla="*/ 248937 w 1967078"/>
                    <a:gd name="connsiteY1" fmla="*/ 1377711 h 1501429"/>
                    <a:gd name="connsiteX2" fmla="*/ 489425 w 1967078"/>
                    <a:gd name="connsiteY2" fmla="*/ 1035058 h 1501429"/>
                    <a:gd name="connsiteX3" fmla="*/ 1067668 w 1967078"/>
                    <a:gd name="connsiteY3" fmla="*/ 1137238 h 1501429"/>
                    <a:gd name="connsiteX4" fmla="*/ 1252146 w 1967078"/>
                    <a:gd name="connsiteY4" fmla="*/ 1033 h 1501429"/>
                    <a:gd name="connsiteX5" fmla="*/ 1486565 w 1967078"/>
                    <a:gd name="connsiteY5" fmla="*/ 1176191 h 1501429"/>
                    <a:gd name="connsiteX6" fmla="*/ 1725904 w 1967078"/>
                    <a:gd name="connsiteY6" fmla="*/ 1324162 h 1501429"/>
                    <a:gd name="connsiteX7" fmla="*/ 1967078 w 1967078"/>
                    <a:gd name="connsiteY7" fmla="*/ 1328619 h 1501429"/>
                    <a:gd name="connsiteX0" fmla="*/ 0 w 1967078"/>
                    <a:gd name="connsiteY0" fmla="*/ 1484163 h 1500400"/>
                    <a:gd name="connsiteX1" fmla="*/ 248937 w 1967078"/>
                    <a:gd name="connsiteY1" fmla="*/ 1376682 h 1500400"/>
                    <a:gd name="connsiteX2" fmla="*/ 489425 w 1967078"/>
                    <a:gd name="connsiteY2" fmla="*/ 1034029 h 1500400"/>
                    <a:gd name="connsiteX3" fmla="*/ 1067668 w 1967078"/>
                    <a:gd name="connsiteY3" fmla="*/ 1162946 h 1500400"/>
                    <a:gd name="connsiteX4" fmla="*/ 1252146 w 1967078"/>
                    <a:gd name="connsiteY4" fmla="*/ 4 h 1500400"/>
                    <a:gd name="connsiteX5" fmla="*/ 1486565 w 1967078"/>
                    <a:gd name="connsiteY5" fmla="*/ 1175162 h 1500400"/>
                    <a:gd name="connsiteX6" fmla="*/ 1725904 w 1967078"/>
                    <a:gd name="connsiteY6" fmla="*/ 1323133 h 1500400"/>
                    <a:gd name="connsiteX7" fmla="*/ 1967078 w 1967078"/>
                    <a:gd name="connsiteY7" fmla="*/ 1327590 h 1500400"/>
                    <a:gd name="connsiteX0" fmla="*/ 0 w 1967078"/>
                    <a:gd name="connsiteY0" fmla="*/ 1484162 h 1500399"/>
                    <a:gd name="connsiteX1" fmla="*/ 248937 w 1967078"/>
                    <a:gd name="connsiteY1" fmla="*/ 1376681 h 1500399"/>
                    <a:gd name="connsiteX2" fmla="*/ 489425 w 1967078"/>
                    <a:gd name="connsiteY2" fmla="*/ 1034028 h 1500399"/>
                    <a:gd name="connsiteX3" fmla="*/ 1067668 w 1967078"/>
                    <a:gd name="connsiteY3" fmla="*/ 1162945 h 1500399"/>
                    <a:gd name="connsiteX4" fmla="*/ 1252146 w 1967078"/>
                    <a:gd name="connsiteY4" fmla="*/ 3 h 1500399"/>
                    <a:gd name="connsiteX5" fmla="*/ 1486565 w 1967078"/>
                    <a:gd name="connsiteY5" fmla="*/ 1175161 h 1500399"/>
                    <a:gd name="connsiteX6" fmla="*/ 1725904 w 1967078"/>
                    <a:gd name="connsiteY6" fmla="*/ 1323132 h 1500399"/>
                    <a:gd name="connsiteX7" fmla="*/ 1967078 w 1967078"/>
                    <a:gd name="connsiteY7" fmla="*/ 1327589 h 1500399"/>
                    <a:gd name="connsiteX0" fmla="*/ 0 w 1967078"/>
                    <a:gd name="connsiteY0" fmla="*/ 1484241 h 1500478"/>
                    <a:gd name="connsiteX1" fmla="*/ 248937 w 1967078"/>
                    <a:gd name="connsiteY1" fmla="*/ 1376760 h 1500478"/>
                    <a:gd name="connsiteX2" fmla="*/ 489425 w 1967078"/>
                    <a:gd name="connsiteY2" fmla="*/ 1034107 h 1500478"/>
                    <a:gd name="connsiteX3" fmla="*/ 1067668 w 1967078"/>
                    <a:gd name="connsiteY3" fmla="*/ 1163024 h 1500478"/>
                    <a:gd name="connsiteX4" fmla="*/ 1252146 w 1967078"/>
                    <a:gd name="connsiteY4" fmla="*/ 82 h 1500478"/>
                    <a:gd name="connsiteX5" fmla="*/ 1486565 w 1967078"/>
                    <a:gd name="connsiteY5" fmla="*/ 1175240 h 1500478"/>
                    <a:gd name="connsiteX6" fmla="*/ 1725904 w 1967078"/>
                    <a:gd name="connsiteY6" fmla="*/ 1323211 h 1500478"/>
                    <a:gd name="connsiteX7" fmla="*/ 1967078 w 1967078"/>
                    <a:gd name="connsiteY7" fmla="*/ 1327668 h 1500478"/>
                    <a:gd name="connsiteX0" fmla="*/ 0 w 1967078"/>
                    <a:gd name="connsiteY0" fmla="*/ 1502071 h 1518308"/>
                    <a:gd name="connsiteX1" fmla="*/ 248937 w 1967078"/>
                    <a:gd name="connsiteY1" fmla="*/ 1394590 h 1518308"/>
                    <a:gd name="connsiteX2" fmla="*/ 489425 w 1967078"/>
                    <a:gd name="connsiteY2" fmla="*/ 1051937 h 1518308"/>
                    <a:gd name="connsiteX3" fmla="*/ 1067668 w 1967078"/>
                    <a:gd name="connsiteY3" fmla="*/ 1180854 h 1518308"/>
                    <a:gd name="connsiteX4" fmla="*/ 1261058 w 1967078"/>
                    <a:gd name="connsiteY4" fmla="*/ 87 h 1518308"/>
                    <a:gd name="connsiteX5" fmla="*/ 1486565 w 1967078"/>
                    <a:gd name="connsiteY5" fmla="*/ 1193070 h 1518308"/>
                    <a:gd name="connsiteX6" fmla="*/ 1725904 w 1967078"/>
                    <a:gd name="connsiteY6" fmla="*/ 1341041 h 1518308"/>
                    <a:gd name="connsiteX7" fmla="*/ 1967078 w 1967078"/>
                    <a:gd name="connsiteY7" fmla="*/ 1345498 h 1518308"/>
                    <a:gd name="connsiteX0" fmla="*/ 0 w 1967078"/>
                    <a:gd name="connsiteY0" fmla="*/ 1502069 h 1518306"/>
                    <a:gd name="connsiteX1" fmla="*/ 248937 w 1967078"/>
                    <a:gd name="connsiteY1" fmla="*/ 1394588 h 1518306"/>
                    <a:gd name="connsiteX2" fmla="*/ 489425 w 1967078"/>
                    <a:gd name="connsiteY2" fmla="*/ 1051935 h 1518306"/>
                    <a:gd name="connsiteX3" fmla="*/ 1067668 w 1967078"/>
                    <a:gd name="connsiteY3" fmla="*/ 1180852 h 1518306"/>
                    <a:gd name="connsiteX4" fmla="*/ 1261058 w 1967078"/>
                    <a:gd name="connsiteY4" fmla="*/ 85 h 1518306"/>
                    <a:gd name="connsiteX5" fmla="*/ 1486565 w 1967078"/>
                    <a:gd name="connsiteY5" fmla="*/ 1193068 h 1518306"/>
                    <a:gd name="connsiteX6" fmla="*/ 1725904 w 1967078"/>
                    <a:gd name="connsiteY6" fmla="*/ 1341039 h 1518306"/>
                    <a:gd name="connsiteX7" fmla="*/ 1967078 w 1967078"/>
                    <a:gd name="connsiteY7" fmla="*/ 1345496 h 1518306"/>
                    <a:gd name="connsiteX0" fmla="*/ 0 w 1967078"/>
                    <a:gd name="connsiteY0" fmla="*/ 1502069 h 1518306"/>
                    <a:gd name="connsiteX1" fmla="*/ 248937 w 1967078"/>
                    <a:gd name="connsiteY1" fmla="*/ 1394588 h 1518306"/>
                    <a:gd name="connsiteX2" fmla="*/ 489425 w 1967078"/>
                    <a:gd name="connsiteY2" fmla="*/ 1051935 h 1518306"/>
                    <a:gd name="connsiteX3" fmla="*/ 1067668 w 1967078"/>
                    <a:gd name="connsiteY3" fmla="*/ 1180852 h 1518306"/>
                    <a:gd name="connsiteX4" fmla="*/ 1261058 w 1967078"/>
                    <a:gd name="connsiteY4" fmla="*/ 85 h 1518306"/>
                    <a:gd name="connsiteX5" fmla="*/ 1486565 w 1967078"/>
                    <a:gd name="connsiteY5" fmla="*/ 1193068 h 1518306"/>
                    <a:gd name="connsiteX6" fmla="*/ 1725904 w 1967078"/>
                    <a:gd name="connsiteY6" fmla="*/ 1341039 h 1518306"/>
                    <a:gd name="connsiteX7" fmla="*/ 1967078 w 1967078"/>
                    <a:gd name="connsiteY7" fmla="*/ 1345496 h 1518306"/>
                    <a:gd name="connsiteX0" fmla="*/ 0 w 1967078"/>
                    <a:gd name="connsiteY0" fmla="*/ 1502436 h 1518673"/>
                    <a:gd name="connsiteX1" fmla="*/ 248937 w 1967078"/>
                    <a:gd name="connsiteY1" fmla="*/ 1394955 h 1518673"/>
                    <a:gd name="connsiteX2" fmla="*/ 489425 w 1967078"/>
                    <a:gd name="connsiteY2" fmla="*/ 1052302 h 1518673"/>
                    <a:gd name="connsiteX3" fmla="*/ 1067668 w 1967078"/>
                    <a:gd name="connsiteY3" fmla="*/ 1181219 h 1518673"/>
                    <a:gd name="connsiteX4" fmla="*/ 1261058 w 1967078"/>
                    <a:gd name="connsiteY4" fmla="*/ 452 h 1518673"/>
                    <a:gd name="connsiteX5" fmla="*/ 1486565 w 1967078"/>
                    <a:gd name="connsiteY5" fmla="*/ 1193435 h 1518673"/>
                    <a:gd name="connsiteX6" fmla="*/ 1725904 w 1967078"/>
                    <a:gd name="connsiteY6" fmla="*/ 1341406 h 1518673"/>
                    <a:gd name="connsiteX7" fmla="*/ 1967078 w 1967078"/>
                    <a:gd name="connsiteY7" fmla="*/ 1345863 h 1518673"/>
                    <a:gd name="connsiteX0" fmla="*/ 0 w 1967078"/>
                    <a:gd name="connsiteY0" fmla="*/ 1502703 h 1518940"/>
                    <a:gd name="connsiteX1" fmla="*/ 248937 w 1967078"/>
                    <a:gd name="connsiteY1" fmla="*/ 1395222 h 1518940"/>
                    <a:gd name="connsiteX2" fmla="*/ 489425 w 1967078"/>
                    <a:gd name="connsiteY2" fmla="*/ 1052569 h 1518940"/>
                    <a:gd name="connsiteX3" fmla="*/ 1067668 w 1967078"/>
                    <a:gd name="connsiteY3" fmla="*/ 1181486 h 1518940"/>
                    <a:gd name="connsiteX4" fmla="*/ 1261058 w 1967078"/>
                    <a:gd name="connsiteY4" fmla="*/ 719 h 1518940"/>
                    <a:gd name="connsiteX5" fmla="*/ 1486565 w 1967078"/>
                    <a:gd name="connsiteY5" fmla="*/ 1193702 h 1518940"/>
                    <a:gd name="connsiteX6" fmla="*/ 1725904 w 1967078"/>
                    <a:gd name="connsiteY6" fmla="*/ 1341673 h 1518940"/>
                    <a:gd name="connsiteX7" fmla="*/ 1967078 w 1967078"/>
                    <a:gd name="connsiteY7" fmla="*/ 1346130 h 1518940"/>
                    <a:gd name="connsiteX0" fmla="*/ 0 w 1967078"/>
                    <a:gd name="connsiteY0" fmla="*/ 1502477 h 1518714"/>
                    <a:gd name="connsiteX1" fmla="*/ 248937 w 1967078"/>
                    <a:gd name="connsiteY1" fmla="*/ 1394996 h 1518714"/>
                    <a:gd name="connsiteX2" fmla="*/ 489425 w 1967078"/>
                    <a:gd name="connsiteY2" fmla="*/ 1052343 h 1518714"/>
                    <a:gd name="connsiteX3" fmla="*/ 1067668 w 1967078"/>
                    <a:gd name="connsiteY3" fmla="*/ 1181260 h 1518714"/>
                    <a:gd name="connsiteX4" fmla="*/ 1261058 w 1967078"/>
                    <a:gd name="connsiteY4" fmla="*/ 493 h 1518714"/>
                    <a:gd name="connsiteX5" fmla="*/ 1725904 w 1967078"/>
                    <a:gd name="connsiteY5" fmla="*/ 1341447 h 1518714"/>
                    <a:gd name="connsiteX6" fmla="*/ 1967078 w 1967078"/>
                    <a:gd name="connsiteY6" fmla="*/ 1345904 h 1518714"/>
                    <a:gd name="connsiteX0" fmla="*/ 0 w 1967078"/>
                    <a:gd name="connsiteY0" fmla="*/ 1502477 h 1518714"/>
                    <a:gd name="connsiteX1" fmla="*/ 248937 w 1967078"/>
                    <a:gd name="connsiteY1" fmla="*/ 1394996 h 1518714"/>
                    <a:gd name="connsiteX2" fmla="*/ 489425 w 1967078"/>
                    <a:gd name="connsiteY2" fmla="*/ 1052343 h 1518714"/>
                    <a:gd name="connsiteX3" fmla="*/ 1067668 w 1967078"/>
                    <a:gd name="connsiteY3" fmla="*/ 1181260 h 1518714"/>
                    <a:gd name="connsiteX4" fmla="*/ 1261058 w 1967078"/>
                    <a:gd name="connsiteY4" fmla="*/ 493 h 1518714"/>
                    <a:gd name="connsiteX5" fmla="*/ 1725904 w 1967078"/>
                    <a:gd name="connsiteY5" fmla="*/ 1341447 h 1518714"/>
                    <a:gd name="connsiteX6" fmla="*/ 1967078 w 1967078"/>
                    <a:gd name="connsiteY6" fmla="*/ 1345904 h 1518714"/>
                    <a:gd name="connsiteX0" fmla="*/ 0 w 1967078"/>
                    <a:gd name="connsiteY0" fmla="*/ 1502477 h 1518714"/>
                    <a:gd name="connsiteX1" fmla="*/ 248937 w 1967078"/>
                    <a:gd name="connsiteY1" fmla="*/ 1394996 h 1518714"/>
                    <a:gd name="connsiteX2" fmla="*/ 489425 w 1967078"/>
                    <a:gd name="connsiteY2" fmla="*/ 1052343 h 1518714"/>
                    <a:gd name="connsiteX3" fmla="*/ 1067668 w 1967078"/>
                    <a:gd name="connsiteY3" fmla="*/ 1181260 h 1518714"/>
                    <a:gd name="connsiteX4" fmla="*/ 1261058 w 1967078"/>
                    <a:gd name="connsiteY4" fmla="*/ 493 h 1518714"/>
                    <a:gd name="connsiteX5" fmla="*/ 1725904 w 1967078"/>
                    <a:gd name="connsiteY5" fmla="*/ 1341447 h 1518714"/>
                    <a:gd name="connsiteX6" fmla="*/ 1967078 w 1967078"/>
                    <a:gd name="connsiteY6" fmla="*/ 1345904 h 1518714"/>
                    <a:gd name="connsiteX0" fmla="*/ 0 w 1967078"/>
                    <a:gd name="connsiteY0" fmla="*/ 1502543 h 1518780"/>
                    <a:gd name="connsiteX1" fmla="*/ 248937 w 1967078"/>
                    <a:gd name="connsiteY1" fmla="*/ 1395062 h 1518780"/>
                    <a:gd name="connsiteX2" fmla="*/ 489425 w 1967078"/>
                    <a:gd name="connsiteY2" fmla="*/ 1052409 h 1518780"/>
                    <a:gd name="connsiteX3" fmla="*/ 1067668 w 1967078"/>
                    <a:gd name="connsiteY3" fmla="*/ 1181326 h 1518780"/>
                    <a:gd name="connsiteX4" fmla="*/ 1261058 w 1967078"/>
                    <a:gd name="connsiteY4" fmla="*/ 559 h 1518780"/>
                    <a:gd name="connsiteX5" fmla="*/ 1725904 w 1967078"/>
                    <a:gd name="connsiteY5" fmla="*/ 1341513 h 1518780"/>
                    <a:gd name="connsiteX6" fmla="*/ 1967078 w 1967078"/>
                    <a:gd name="connsiteY6" fmla="*/ 1345970 h 1518780"/>
                    <a:gd name="connsiteX0" fmla="*/ 0 w 1967078"/>
                    <a:gd name="connsiteY0" fmla="*/ 1502543 h 1524309"/>
                    <a:gd name="connsiteX1" fmla="*/ 248937 w 1967078"/>
                    <a:gd name="connsiteY1" fmla="*/ 1395062 h 1524309"/>
                    <a:gd name="connsiteX2" fmla="*/ 489425 w 1967078"/>
                    <a:gd name="connsiteY2" fmla="*/ 1052409 h 1524309"/>
                    <a:gd name="connsiteX3" fmla="*/ 1067668 w 1967078"/>
                    <a:gd name="connsiteY3" fmla="*/ 1181326 h 1524309"/>
                    <a:gd name="connsiteX4" fmla="*/ 1261058 w 1967078"/>
                    <a:gd name="connsiteY4" fmla="*/ 559 h 1524309"/>
                    <a:gd name="connsiteX5" fmla="*/ 1725904 w 1967078"/>
                    <a:gd name="connsiteY5" fmla="*/ 1341513 h 1524309"/>
                    <a:gd name="connsiteX6" fmla="*/ 1967078 w 1967078"/>
                    <a:gd name="connsiteY6" fmla="*/ 1345970 h 1524309"/>
                    <a:gd name="connsiteX0" fmla="*/ 0 w 1967078"/>
                    <a:gd name="connsiteY0" fmla="*/ 1502543 h 1561684"/>
                    <a:gd name="connsiteX1" fmla="*/ 155358 w 1967078"/>
                    <a:gd name="connsiteY1" fmla="*/ 1493097 h 1561684"/>
                    <a:gd name="connsiteX2" fmla="*/ 489425 w 1967078"/>
                    <a:gd name="connsiteY2" fmla="*/ 1052409 h 1561684"/>
                    <a:gd name="connsiteX3" fmla="*/ 1067668 w 1967078"/>
                    <a:gd name="connsiteY3" fmla="*/ 1181326 h 1561684"/>
                    <a:gd name="connsiteX4" fmla="*/ 1261058 w 1967078"/>
                    <a:gd name="connsiteY4" fmla="*/ 559 h 1561684"/>
                    <a:gd name="connsiteX5" fmla="*/ 1725904 w 1967078"/>
                    <a:gd name="connsiteY5" fmla="*/ 1341513 h 1561684"/>
                    <a:gd name="connsiteX6" fmla="*/ 1967078 w 1967078"/>
                    <a:gd name="connsiteY6" fmla="*/ 1345970 h 1561684"/>
                    <a:gd name="connsiteX0" fmla="*/ 0 w 1967078"/>
                    <a:gd name="connsiteY0" fmla="*/ 1502543 h 1526204"/>
                    <a:gd name="connsiteX1" fmla="*/ 155358 w 1967078"/>
                    <a:gd name="connsiteY1" fmla="*/ 1493097 h 1526204"/>
                    <a:gd name="connsiteX2" fmla="*/ 489425 w 1967078"/>
                    <a:gd name="connsiteY2" fmla="*/ 1052409 h 1526204"/>
                    <a:gd name="connsiteX3" fmla="*/ 1067668 w 1967078"/>
                    <a:gd name="connsiteY3" fmla="*/ 1181326 h 1526204"/>
                    <a:gd name="connsiteX4" fmla="*/ 1261058 w 1967078"/>
                    <a:gd name="connsiteY4" fmla="*/ 559 h 1526204"/>
                    <a:gd name="connsiteX5" fmla="*/ 1725904 w 1967078"/>
                    <a:gd name="connsiteY5" fmla="*/ 1341513 h 1526204"/>
                    <a:gd name="connsiteX6" fmla="*/ 1967078 w 1967078"/>
                    <a:gd name="connsiteY6" fmla="*/ 1345970 h 1526204"/>
                    <a:gd name="connsiteX0" fmla="*/ 0 w 1967078"/>
                    <a:gd name="connsiteY0" fmla="*/ 1502543 h 1510360"/>
                    <a:gd name="connsiteX1" fmla="*/ 155358 w 1967078"/>
                    <a:gd name="connsiteY1" fmla="*/ 1493097 h 1510360"/>
                    <a:gd name="connsiteX2" fmla="*/ 489425 w 1967078"/>
                    <a:gd name="connsiteY2" fmla="*/ 1052409 h 1510360"/>
                    <a:gd name="connsiteX3" fmla="*/ 1067668 w 1967078"/>
                    <a:gd name="connsiteY3" fmla="*/ 1181326 h 1510360"/>
                    <a:gd name="connsiteX4" fmla="*/ 1261058 w 1967078"/>
                    <a:gd name="connsiteY4" fmla="*/ 559 h 1510360"/>
                    <a:gd name="connsiteX5" fmla="*/ 1725904 w 1967078"/>
                    <a:gd name="connsiteY5" fmla="*/ 1341513 h 1510360"/>
                    <a:gd name="connsiteX6" fmla="*/ 1967078 w 1967078"/>
                    <a:gd name="connsiteY6" fmla="*/ 1345970 h 1510360"/>
                    <a:gd name="connsiteX0" fmla="*/ 0 w 1967078"/>
                    <a:gd name="connsiteY0" fmla="*/ 1502543 h 1510360"/>
                    <a:gd name="connsiteX1" fmla="*/ 155358 w 1967078"/>
                    <a:gd name="connsiteY1" fmla="*/ 1493097 h 1510360"/>
                    <a:gd name="connsiteX2" fmla="*/ 489425 w 1967078"/>
                    <a:gd name="connsiteY2" fmla="*/ 1052409 h 1510360"/>
                    <a:gd name="connsiteX3" fmla="*/ 1067668 w 1967078"/>
                    <a:gd name="connsiteY3" fmla="*/ 1181326 h 1510360"/>
                    <a:gd name="connsiteX4" fmla="*/ 1261058 w 1967078"/>
                    <a:gd name="connsiteY4" fmla="*/ 559 h 1510360"/>
                    <a:gd name="connsiteX5" fmla="*/ 1725904 w 1967078"/>
                    <a:gd name="connsiteY5" fmla="*/ 1341513 h 1510360"/>
                    <a:gd name="connsiteX6" fmla="*/ 1967078 w 1967078"/>
                    <a:gd name="connsiteY6" fmla="*/ 1345970 h 1510360"/>
                    <a:gd name="connsiteX0" fmla="*/ 0 w 1967078"/>
                    <a:gd name="connsiteY0" fmla="*/ 1502543 h 1510360"/>
                    <a:gd name="connsiteX1" fmla="*/ 155358 w 1967078"/>
                    <a:gd name="connsiteY1" fmla="*/ 1493097 h 1510360"/>
                    <a:gd name="connsiteX2" fmla="*/ 489425 w 1967078"/>
                    <a:gd name="connsiteY2" fmla="*/ 1052409 h 1510360"/>
                    <a:gd name="connsiteX3" fmla="*/ 1067668 w 1967078"/>
                    <a:gd name="connsiteY3" fmla="*/ 1181326 h 1510360"/>
                    <a:gd name="connsiteX4" fmla="*/ 1261058 w 1967078"/>
                    <a:gd name="connsiteY4" fmla="*/ 559 h 1510360"/>
                    <a:gd name="connsiteX5" fmla="*/ 1725904 w 1967078"/>
                    <a:gd name="connsiteY5" fmla="*/ 1341513 h 1510360"/>
                    <a:gd name="connsiteX6" fmla="*/ 1967078 w 1967078"/>
                    <a:gd name="connsiteY6" fmla="*/ 1345970 h 1510360"/>
                    <a:gd name="connsiteX0" fmla="*/ 0 w 1984902"/>
                    <a:gd name="connsiteY0" fmla="*/ 1484718 h 1526712"/>
                    <a:gd name="connsiteX1" fmla="*/ 173182 w 1984902"/>
                    <a:gd name="connsiteY1" fmla="*/ 1493097 h 1526712"/>
                    <a:gd name="connsiteX2" fmla="*/ 507249 w 1984902"/>
                    <a:gd name="connsiteY2" fmla="*/ 1052409 h 1526712"/>
                    <a:gd name="connsiteX3" fmla="*/ 1085492 w 1984902"/>
                    <a:gd name="connsiteY3" fmla="*/ 1181326 h 1526712"/>
                    <a:gd name="connsiteX4" fmla="*/ 1278882 w 1984902"/>
                    <a:gd name="connsiteY4" fmla="*/ 559 h 1526712"/>
                    <a:gd name="connsiteX5" fmla="*/ 1743728 w 1984902"/>
                    <a:gd name="connsiteY5" fmla="*/ 1341513 h 1526712"/>
                    <a:gd name="connsiteX6" fmla="*/ 1984902 w 1984902"/>
                    <a:gd name="connsiteY6" fmla="*/ 1345970 h 1526712"/>
                    <a:gd name="connsiteX0" fmla="*/ 0 w 1984902"/>
                    <a:gd name="connsiteY0" fmla="*/ 1484718 h 1535169"/>
                    <a:gd name="connsiteX1" fmla="*/ 173182 w 1984902"/>
                    <a:gd name="connsiteY1" fmla="*/ 1493097 h 1535169"/>
                    <a:gd name="connsiteX2" fmla="*/ 507249 w 1984902"/>
                    <a:gd name="connsiteY2" fmla="*/ 1052409 h 1535169"/>
                    <a:gd name="connsiteX3" fmla="*/ 1085492 w 1984902"/>
                    <a:gd name="connsiteY3" fmla="*/ 1181326 h 1535169"/>
                    <a:gd name="connsiteX4" fmla="*/ 1278882 w 1984902"/>
                    <a:gd name="connsiteY4" fmla="*/ 559 h 1535169"/>
                    <a:gd name="connsiteX5" fmla="*/ 1743728 w 1984902"/>
                    <a:gd name="connsiteY5" fmla="*/ 1341513 h 1535169"/>
                    <a:gd name="connsiteX6" fmla="*/ 1984902 w 1984902"/>
                    <a:gd name="connsiteY6" fmla="*/ 1345970 h 1535169"/>
                    <a:gd name="connsiteX0" fmla="*/ 0 w 1984902"/>
                    <a:gd name="connsiteY0" fmla="*/ 1484718 h 1527781"/>
                    <a:gd name="connsiteX1" fmla="*/ 173182 w 1984902"/>
                    <a:gd name="connsiteY1" fmla="*/ 1493097 h 1527781"/>
                    <a:gd name="connsiteX2" fmla="*/ 507249 w 1984902"/>
                    <a:gd name="connsiteY2" fmla="*/ 1052409 h 1527781"/>
                    <a:gd name="connsiteX3" fmla="*/ 1085492 w 1984902"/>
                    <a:gd name="connsiteY3" fmla="*/ 1181326 h 1527781"/>
                    <a:gd name="connsiteX4" fmla="*/ 1278882 w 1984902"/>
                    <a:gd name="connsiteY4" fmla="*/ 559 h 1527781"/>
                    <a:gd name="connsiteX5" fmla="*/ 1743728 w 1984902"/>
                    <a:gd name="connsiteY5" fmla="*/ 1341513 h 1527781"/>
                    <a:gd name="connsiteX6" fmla="*/ 1984902 w 1984902"/>
                    <a:gd name="connsiteY6" fmla="*/ 1345970 h 1527781"/>
                    <a:gd name="connsiteX0" fmla="*/ 0 w 1984902"/>
                    <a:gd name="connsiteY0" fmla="*/ 1484718 h 1508147"/>
                    <a:gd name="connsiteX1" fmla="*/ 173182 w 1984902"/>
                    <a:gd name="connsiteY1" fmla="*/ 1493097 h 1508147"/>
                    <a:gd name="connsiteX2" fmla="*/ 507249 w 1984902"/>
                    <a:gd name="connsiteY2" fmla="*/ 1052409 h 1508147"/>
                    <a:gd name="connsiteX3" fmla="*/ 1085492 w 1984902"/>
                    <a:gd name="connsiteY3" fmla="*/ 1181326 h 1508147"/>
                    <a:gd name="connsiteX4" fmla="*/ 1278882 w 1984902"/>
                    <a:gd name="connsiteY4" fmla="*/ 559 h 1508147"/>
                    <a:gd name="connsiteX5" fmla="*/ 1743728 w 1984902"/>
                    <a:gd name="connsiteY5" fmla="*/ 1341513 h 1508147"/>
                    <a:gd name="connsiteX6" fmla="*/ 1984902 w 1984902"/>
                    <a:gd name="connsiteY6" fmla="*/ 1345970 h 1508147"/>
                    <a:gd name="connsiteX0" fmla="*/ 0 w 1984902"/>
                    <a:gd name="connsiteY0" fmla="*/ 1484718 h 1505885"/>
                    <a:gd name="connsiteX1" fmla="*/ 173182 w 1984902"/>
                    <a:gd name="connsiteY1" fmla="*/ 1493097 h 1505885"/>
                    <a:gd name="connsiteX2" fmla="*/ 507249 w 1984902"/>
                    <a:gd name="connsiteY2" fmla="*/ 1052409 h 1505885"/>
                    <a:gd name="connsiteX3" fmla="*/ 1085492 w 1984902"/>
                    <a:gd name="connsiteY3" fmla="*/ 1181326 h 1505885"/>
                    <a:gd name="connsiteX4" fmla="*/ 1278882 w 1984902"/>
                    <a:gd name="connsiteY4" fmla="*/ 559 h 1505885"/>
                    <a:gd name="connsiteX5" fmla="*/ 1743728 w 1984902"/>
                    <a:gd name="connsiteY5" fmla="*/ 1341513 h 1505885"/>
                    <a:gd name="connsiteX6" fmla="*/ 1984902 w 1984902"/>
                    <a:gd name="connsiteY6" fmla="*/ 1345970 h 1505885"/>
                    <a:gd name="connsiteX0" fmla="*/ 0 w 1984902"/>
                    <a:gd name="connsiteY0" fmla="*/ 1484718 h 1510843"/>
                    <a:gd name="connsiteX1" fmla="*/ 173182 w 1984902"/>
                    <a:gd name="connsiteY1" fmla="*/ 1493097 h 1510843"/>
                    <a:gd name="connsiteX2" fmla="*/ 507249 w 1984902"/>
                    <a:gd name="connsiteY2" fmla="*/ 1052409 h 1510843"/>
                    <a:gd name="connsiteX3" fmla="*/ 1085492 w 1984902"/>
                    <a:gd name="connsiteY3" fmla="*/ 1181326 h 1510843"/>
                    <a:gd name="connsiteX4" fmla="*/ 1278882 w 1984902"/>
                    <a:gd name="connsiteY4" fmla="*/ 559 h 1510843"/>
                    <a:gd name="connsiteX5" fmla="*/ 1743728 w 1984902"/>
                    <a:gd name="connsiteY5" fmla="*/ 1341513 h 1510843"/>
                    <a:gd name="connsiteX6" fmla="*/ 1984902 w 1984902"/>
                    <a:gd name="connsiteY6" fmla="*/ 1345970 h 1510843"/>
                    <a:gd name="connsiteX0" fmla="*/ 0 w 1984902"/>
                    <a:gd name="connsiteY0" fmla="*/ 1484887 h 1511012"/>
                    <a:gd name="connsiteX1" fmla="*/ 173182 w 1984902"/>
                    <a:gd name="connsiteY1" fmla="*/ 1493266 h 1511012"/>
                    <a:gd name="connsiteX2" fmla="*/ 507249 w 1984902"/>
                    <a:gd name="connsiteY2" fmla="*/ 1052578 h 1511012"/>
                    <a:gd name="connsiteX3" fmla="*/ 1085492 w 1984902"/>
                    <a:gd name="connsiteY3" fmla="*/ 1181495 h 1511012"/>
                    <a:gd name="connsiteX4" fmla="*/ 1278882 w 1984902"/>
                    <a:gd name="connsiteY4" fmla="*/ 728 h 1511012"/>
                    <a:gd name="connsiteX5" fmla="*/ 1757096 w 1984902"/>
                    <a:gd name="connsiteY5" fmla="*/ 1377331 h 1511012"/>
                    <a:gd name="connsiteX6" fmla="*/ 1984902 w 1984902"/>
                    <a:gd name="connsiteY6" fmla="*/ 1346139 h 1511012"/>
                    <a:gd name="connsiteX0" fmla="*/ 0 w 1984902"/>
                    <a:gd name="connsiteY0" fmla="*/ 1486157 h 1512282"/>
                    <a:gd name="connsiteX1" fmla="*/ 173182 w 1984902"/>
                    <a:gd name="connsiteY1" fmla="*/ 1494536 h 1512282"/>
                    <a:gd name="connsiteX2" fmla="*/ 507249 w 1984902"/>
                    <a:gd name="connsiteY2" fmla="*/ 1053848 h 1512282"/>
                    <a:gd name="connsiteX3" fmla="*/ 1085492 w 1984902"/>
                    <a:gd name="connsiteY3" fmla="*/ 1182765 h 1512282"/>
                    <a:gd name="connsiteX4" fmla="*/ 1278882 w 1984902"/>
                    <a:gd name="connsiteY4" fmla="*/ 1998 h 1512282"/>
                    <a:gd name="connsiteX5" fmla="*/ 1757096 w 1984902"/>
                    <a:gd name="connsiteY5" fmla="*/ 1378601 h 1512282"/>
                    <a:gd name="connsiteX6" fmla="*/ 1984902 w 1984902"/>
                    <a:gd name="connsiteY6" fmla="*/ 1347409 h 1512282"/>
                    <a:gd name="connsiteX0" fmla="*/ 0 w 1984902"/>
                    <a:gd name="connsiteY0" fmla="*/ 1486140 h 1512265"/>
                    <a:gd name="connsiteX1" fmla="*/ 173182 w 1984902"/>
                    <a:gd name="connsiteY1" fmla="*/ 1494519 h 1512265"/>
                    <a:gd name="connsiteX2" fmla="*/ 507249 w 1984902"/>
                    <a:gd name="connsiteY2" fmla="*/ 1053831 h 1512265"/>
                    <a:gd name="connsiteX3" fmla="*/ 1085492 w 1984902"/>
                    <a:gd name="connsiteY3" fmla="*/ 1182748 h 1512265"/>
                    <a:gd name="connsiteX4" fmla="*/ 1278882 w 1984902"/>
                    <a:gd name="connsiteY4" fmla="*/ 1981 h 1512265"/>
                    <a:gd name="connsiteX5" fmla="*/ 1757096 w 1984902"/>
                    <a:gd name="connsiteY5" fmla="*/ 1378584 h 1512265"/>
                    <a:gd name="connsiteX6" fmla="*/ 1984902 w 1984902"/>
                    <a:gd name="connsiteY6" fmla="*/ 1347392 h 1512265"/>
                    <a:gd name="connsiteX0" fmla="*/ 0 w 1984902"/>
                    <a:gd name="connsiteY0" fmla="*/ 1486190 h 1512315"/>
                    <a:gd name="connsiteX1" fmla="*/ 173182 w 1984902"/>
                    <a:gd name="connsiteY1" fmla="*/ 1494569 h 1512315"/>
                    <a:gd name="connsiteX2" fmla="*/ 507249 w 1984902"/>
                    <a:gd name="connsiteY2" fmla="*/ 1053881 h 1512315"/>
                    <a:gd name="connsiteX3" fmla="*/ 1085492 w 1984902"/>
                    <a:gd name="connsiteY3" fmla="*/ 1182798 h 1512315"/>
                    <a:gd name="connsiteX4" fmla="*/ 1278882 w 1984902"/>
                    <a:gd name="connsiteY4" fmla="*/ 2031 h 1512315"/>
                    <a:gd name="connsiteX5" fmla="*/ 1757096 w 1984902"/>
                    <a:gd name="connsiteY5" fmla="*/ 1378634 h 1512315"/>
                    <a:gd name="connsiteX6" fmla="*/ 1984902 w 1984902"/>
                    <a:gd name="connsiteY6" fmla="*/ 1347442 h 1512315"/>
                    <a:gd name="connsiteX0" fmla="*/ 0 w 1984902"/>
                    <a:gd name="connsiteY0" fmla="*/ 1486028 h 1512153"/>
                    <a:gd name="connsiteX1" fmla="*/ 173182 w 1984902"/>
                    <a:gd name="connsiteY1" fmla="*/ 1494407 h 1512153"/>
                    <a:gd name="connsiteX2" fmla="*/ 507249 w 1984902"/>
                    <a:gd name="connsiteY2" fmla="*/ 1053719 h 1512153"/>
                    <a:gd name="connsiteX3" fmla="*/ 1085492 w 1984902"/>
                    <a:gd name="connsiteY3" fmla="*/ 1182636 h 1512153"/>
                    <a:gd name="connsiteX4" fmla="*/ 1278882 w 1984902"/>
                    <a:gd name="connsiteY4" fmla="*/ 1869 h 1512153"/>
                    <a:gd name="connsiteX5" fmla="*/ 1757096 w 1984902"/>
                    <a:gd name="connsiteY5" fmla="*/ 1378472 h 1512153"/>
                    <a:gd name="connsiteX6" fmla="*/ 1984902 w 1984902"/>
                    <a:gd name="connsiteY6" fmla="*/ 1347280 h 1512153"/>
                    <a:gd name="connsiteX0" fmla="*/ 0 w 1984902"/>
                    <a:gd name="connsiteY0" fmla="*/ 1486028 h 1512153"/>
                    <a:gd name="connsiteX1" fmla="*/ 173182 w 1984902"/>
                    <a:gd name="connsiteY1" fmla="*/ 1494407 h 1512153"/>
                    <a:gd name="connsiteX2" fmla="*/ 507249 w 1984902"/>
                    <a:gd name="connsiteY2" fmla="*/ 1053719 h 1512153"/>
                    <a:gd name="connsiteX3" fmla="*/ 1085492 w 1984902"/>
                    <a:gd name="connsiteY3" fmla="*/ 1182636 h 1512153"/>
                    <a:gd name="connsiteX4" fmla="*/ 1278882 w 1984902"/>
                    <a:gd name="connsiteY4" fmla="*/ 1869 h 1512153"/>
                    <a:gd name="connsiteX5" fmla="*/ 1757096 w 1984902"/>
                    <a:gd name="connsiteY5" fmla="*/ 1378472 h 1512153"/>
                    <a:gd name="connsiteX6" fmla="*/ 1984902 w 1984902"/>
                    <a:gd name="connsiteY6" fmla="*/ 1347280 h 1512153"/>
                    <a:gd name="connsiteX0" fmla="*/ 0 w 1984902"/>
                    <a:gd name="connsiteY0" fmla="*/ 1486195 h 1512320"/>
                    <a:gd name="connsiteX1" fmla="*/ 173182 w 1984902"/>
                    <a:gd name="connsiteY1" fmla="*/ 1494574 h 1512320"/>
                    <a:gd name="connsiteX2" fmla="*/ 507249 w 1984902"/>
                    <a:gd name="connsiteY2" fmla="*/ 1053886 h 1512320"/>
                    <a:gd name="connsiteX3" fmla="*/ 1085492 w 1984902"/>
                    <a:gd name="connsiteY3" fmla="*/ 1182803 h 1512320"/>
                    <a:gd name="connsiteX4" fmla="*/ 1278882 w 1984902"/>
                    <a:gd name="connsiteY4" fmla="*/ 2036 h 1512320"/>
                    <a:gd name="connsiteX5" fmla="*/ 1757096 w 1984902"/>
                    <a:gd name="connsiteY5" fmla="*/ 1378639 h 1512320"/>
                    <a:gd name="connsiteX6" fmla="*/ 1984902 w 1984902"/>
                    <a:gd name="connsiteY6" fmla="*/ 1347447 h 1512320"/>
                    <a:gd name="connsiteX0" fmla="*/ 0 w 1984902"/>
                    <a:gd name="connsiteY0" fmla="*/ 1486150 h 1512275"/>
                    <a:gd name="connsiteX1" fmla="*/ 173182 w 1984902"/>
                    <a:gd name="connsiteY1" fmla="*/ 1494529 h 1512275"/>
                    <a:gd name="connsiteX2" fmla="*/ 507249 w 1984902"/>
                    <a:gd name="connsiteY2" fmla="*/ 1053841 h 1512275"/>
                    <a:gd name="connsiteX3" fmla="*/ 1085492 w 1984902"/>
                    <a:gd name="connsiteY3" fmla="*/ 1182758 h 1512275"/>
                    <a:gd name="connsiteX4" fmla="*/ 1278882 w 1984902"/>
                    <a:gd name="connsiteY4" fmla="*/ 1991 h 1512275"/>
                    <a:gd name="connsiteX5" fmla="*/ 1757096 w 1984902"/>
                    <a:gd name="connsiteY5" fmla="*/ 1378594 h 1512275"/>
                    <a:gd name="connsiteX6" fmla="*/ 1984902 w 1984902"/>
                    <a:gd name="connsiteY6" fmla="*/ 1347402 h 1512275"/>
                    <a:gd name="connsiteX0" fmla="*/ 0 w 1984902"/>
                    <a:gd name="connsiteY0" fmla="*/ 1486150 h 1512275"/>
                    <a:gd name="connsiteX1" fmla="*/ 173182 w 1984902"/>
                    <a:gd name="connsiteY1" fmla="*/ 1494529 h 1512275"/>
                    <a:gd name="connsiteX2" fmla="*/ 507249 w 1984902"/>
                    <a:gd name="connsiteY2" fmla="*/ 1053841 h 1512275"/>
                    <a:gd name="connsiteX3" fmla="*/ 1085492 w 1984902"/>
                    <a:gd name="connsiteY3" fmla="*/ 1182758 h 1512275"/>
                    <a:gd name="connsiteX4" fmla="*/ 1278882 w 1984902"/>
                    <a:gd name="connsiteY4" fmla="*/ 1991 h 1512275"/>
                    <a:gd name="connsiteX5" fmla="*/ 1757096 w 1984902"/>
                    <a:gd name="connsiteY5" fmla="*/ 1378594 h 1512275"/>
                    <a:gd name="connsiteX6" fmla="*/ 1984902 w 1984902"/>
                    <a:gd name="connsiteY6" fmla="*/ 1347402 h 1512275"/>
                    <a:gd name="connsiteX0" fmla="*/ 0 w 1984902"/>
                    <a:gd name="connsiteY0" fmla="*/ 1486159 h 1512284"/>
                    <a:gd name="connsiteX1" fmla="*/ 173182 w 1984902"/>
                    <a:gd name="connsiteY1" fmla="*/ 1494538 h 1512284"/>
                    <a:gd name="connsiteX2" fmla="*/ 507249 w 1984902"/>
                    <a:gd name="connsiteY2" fmla="*/ 1053850 h 1512284"/>
                    <a:gd name="connsiteX3" fmla="*/ 1085492 w 1984902"/>
                    <a:gd name="connsiteY3" fmla="*/ 1182767 h 1512284"/>
                    <a:gd name="connsiteX4" fmla="*/ 1278882 w 1984902"/>
                    <a:gd name="connsiteY4" fmla="*/ 2000 h 1512284"/>
                    <a:gd name="connsiteX5" fmla="*/ 1757096 w 1984902"/>
                    <a:gd name="connsiteY5" fmla="*/ 1378603 h 1512284"/>
                    <a:gd name="connsiteX6" fmla="*/ 1984902 w 1984902"/>
                    <a:gd name="connsiteY6" fmla="*/ 1347411 h 1512284"/>
                    <a:gd name="connsiteX0" fmla="*/ 0 w 1984902"/>
                    <a:gd name="connsiteY0" fmla="*/ 1486159 h 1512284"/>
                    <a:gd name="connsiteX1" fmla="*/ 173182 w 1984902"/>
                    <a:gd name="connsiteY1" fmla="*/ 1494538 h 1512284"/>
                    <a:gd name="connsiteX2" fmla="*/ 507249 w 1984902"/>
                    <a:gd name="connsiteY2" fmla="*/ 1053850 h 1512284"/>
                    <a:gd name="connsiteX3" fmla="*/ 1085492 w 1984902"/>
                    <a:gd name="connsiteY3" fmla="*/ 1182767 h 1512284"/>
                    <a:gd name="connsiteX4" fmla="*/ 1278882 w 1984902"/>
                    <a:gd name="connsiteY4" fmla="*/ 2000 h 1512284"/>
                    <a:gd name="connsiteX5" fmla="*/ 1757096 w 1984902"/>
                    <a:gd name="connsiteY5" fmla="*/ 1378603 h 1512284"/>
                    <a:gd name="connsiteX6" fmla="*/ 1984902 w 1984902"/>
                    <a:gd name="connsiteY6" fmla="*/ 1347411 h 151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4902" h="1512284">
                      <a:moveTo>
                        <a:pt x="0" y="1486159"/>
                      </a:moveTo>
                      <a:cubicBezTo>
                        <a:pt x="80078" y="1516308"/>
                        <a:pt x="84185" y="1522029"/>
                        <a:pt x="173182" y="1494538"/>
                      </a:cubicBezTo>
                      <a:cubicBezTo>
                        <a:pt x="262179" y="1467047"/>
                        <a:pt x="301723" y="1150373"/>
                        <a:pt x="507249" y="1053850"/>
                      </a:cubicBezTo>
                      <a:cubicBezTo>
                        <a:pt x="712775" y="957327"/>
                        <a:pt x="854395" y="1322426"/>
                        <a:pt x="1085492" y="1182767"/>
                      </a:cubicBezTo>
                      <a:cubicBezTo>
                        <a:pt x="1316589" y="1043108"/>
                        <a:pt x="520808" y="62940"/>
                        <a:pt x="1278882" y="2000"/>
                      </a:cubicBezTo>
                      <a:cubicBezTo>
                        <a:pt x="2036956" y="-58940"/>
                        <a:pt x="1165403" y="1291963"/>
                        <a:pt x="1757096" y="1378603"/>
                      </a:cubicBezTo>
                      <a:cubicBezTo>
                        <a:pt x="1868680" y="1394942"/>
                        <a:pt x="1962440" y="1357808"/>
                        <a:pt x="1984902" y="1347411"/>
                      </a:cubicBezTo>
                    </a:path>
                  </a:pathLst>
                </a:custGeom>
                <a:noFill/>
                <a:ln w="76200" cap="flat" cmpd="sng" algn="ctr">
                  <a:solidFill>
                    <a:srgbClr val="172F8C">
                      <a:lumMod val="7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25400"/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33" name="Group 186">
                  <a:extLst>
                    <a:ext uri="{FF2B5EF4-FFF2-40B4-BE49-F238E27FC236}">
                      <a16:creationId xmlns:a16="http://schemas.microsoft.com/office/drawing/2014/main" id="{E29183A3-4900-524C-8C55-981DBDC47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5315" y="2031697"/>
                  <a:ext cx="762301" cy="3039389"/>
                  <a:chOff x="4317699" y="1960401"/>
                  <a:chExt cx="762301" cy="3039389"/>
                </a:xfrm>
              </p:grpSpPr>
              <p:sp>
                <p:nvSpPr>
                  <p:cNvPr id="134" name="Freeform 133">
                    <a:extLst>
                      <a:ext uri="{FF2B5EF4-FFF2-40B4-BE49-F238E27FC236}">
                        <a16:creationId xmlns:a16="http://schemas.microsoft.com/office/drawing/2014/main" id="{AE8F96AE-0B24-E945-BC2B-17FAD51E4D75}"/>
                      </a:ext>
                    </a:extLst>
                  </p:cNvPr>
                  <p:cNvSpPr/>
                  <p:nvPr/>
                </p:nvSpPr>
                <p:spPr>
                  <a:xfrm>
                    <a:off x="4317699" y="1960401"/>
                    <a:ext cx="450584" cy="1965158"/>
                  </a:xfrm>
                  <a:custGeom>
                    <a:avLst/>
                    <a:gdLst>
                      <a:gd name="connsiteX0" fmla="*/ 0 w 450584"/>
                      <a:gd name="connsiteY0" fmla="*/ 1965158 h 1965158"/>
                      <a:gd name="connsiteX1" fmla="*/ 191614 w 450584"/>
                      <a:gd name="connsiteY1" fmla="*/ 1827017 h 1965158"/>
                      <a:gd name="connsiteX2" fmla="*/ 432246 w 450584"/>
                      <a:gd name="connsiteY2" fmla="*/ 1376947 h 1965158"/>
                      <a:gd name="connsiteX3" fmla="*/ 427790 w 450584"/>
                      <a:gd name="connsiteY3" fmla="*/ 779824 h 1965158"/>
                      <a:gd name="connsiteX4" fmla="*/ 378772 w 450584"/>
                      <a:gd name="connsiteY4" fmla="*/ 200526 h 1965158"/>
                      <a:gd name="connsiteX5" fmla="*/ 392140 w 450584"/>
                      <a:gd name="connsiteY5" fmla="*/ 0 h 1965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0584" h="1965158">
                        <a:moveTo>
                          <a:pt x="0" y="1965158"/>
                        </a:moveTo>
                        <a:cubicBezTo>
                          <a:pt x="59786" y="1945105"/>
                          <a:pt x="119573" y="1925052"/>
                          <a:pt x="191614" y="1827017"/>
                        </a:cubicBezTo>
                        <a:cubicBezTo>
                          <a:pt x="263655" y="1728982"/>
                          <a:pt x="392883" y="1551479"/>
                          <a:pt x="432246" y="1376947"/>
                        </a:cubicBezTo>
                        <a:cubicBezTo>
                          <a:pt x="471609" y="1202415"/>
                          <a:pt x="436702" y="975894"/>
                          <a:pt x="427790" y="779824"/>
                        </a:cubicBezTo>
                        <a:cubicBezTo>
                          <a:pt x="418878" y="583754"/>
                          <a:pt x="384714" y="330497"/>
                          <a:pt x="378772" y="200526"/>
                        </a:cubicBezTo>
                        <a:cubicBezTo>
                          <a:pt x="372830" y="70555"/>
                          <a:pt x="392140" y="0"/>
                          <a:pt x="392140" y="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5" name="Freeform 134">
                    <a:extLst>
                      <a:ext uri="{FF2B5EF4-FFF2-40B4-BE49-F238E27FC236}">
                        <a16:creationId xmlns:a16="http://schemas.microsoft.com/office/drawing/2014/main" id="{5B1EA299-C511-0F43-A773-055AF3A26D0E}"/>
                      </a:ext>
                    </a:extLst>
                  </p:cNvPr>
                  <p:cNvSpPr/>
                  <p:nvPr/>
                </p:nvSpPr>
                <p:spPr>
                  <a:xfrm>
                    <a:off x="4689364" y="2606842"/>
                    <a:ext cx="71298" cy="182702"/>
                  </a:xfrm>
                  <a:custGeom>
                    <a:avLst/>
                    <a:gdLst>
                      <a:gd name="connsiteX0" fmla="*/ 71298 w 71298"/>
                      <a:gd name="connsiteY0" fmla="*/ 182702 h 182702"/>
                      <a:gd name="connsiteX1" fmla="*/ 13368 w 71298"/>
                      <a:gd name="connsiteY1" fmla="*/ 115860 h 182702"/>
                      <a:gd name="connsiteX2" fmla="*/ 0 w 71298"/>
                      <a:gd name="connsiteY2" fmla="*/ 0 h 182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298" h="182702">
                        <a:moveTo>
                          <a:pt x="71298" y="182702"/>
                        </a:moveTo>
                        <a:cubicBezTo>
                          <a:pt x="48274" y="164506"/>
                          <a:pt x="25251" y="146310"/>
                          <a:pt x="13368" y="115860"/>
                        </a:cubicBezTo>
                        <a:cubicBezTo>
                          <a:pt x="1485" y="85410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6" name="Freeform 135">
                    <a:extLst>
                      <a:ext uri="{FF2B5EF4-FFF2-40B4-BE49-F238E27FC236}">
                        <a16:creationId xmlns:a16="http://schemas.microsoft.com/office/drawing/2014/main" id="{926CA79D-7AD1-6043-871F-743C7928CF9E}"/>
                      </a:ext>
                    </a:extLst>
                  </p:cNvPr>
                  <p:cNvSpPr/>
                  <p:nvPr/>
                </p:nvSpPr>
                <p:spPr>
                  <a:xfrm>
                    <a:off x="4701228" y="2054281"/>
                    <a:ext cx="49018" cy="124772"/>
                  </a:xfrm>
                  <a:custGeom>
                    <a:avLst/>
                    <a:gdLst>
                      <a:gd name="connsiteX0" fmla="*/ 0 w 49018"/>
                      <a:gd name="connsiteY0" fmla="*/ 124772 h 124772"/>
                      <a:gd name="connsiteX1" fmla="*/ 49018 w 49018"/>
                      <a:gd name="connsiteY1" fmla="*/ 0 h 124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018" h="124772">
                        <a:moveTo>
                          <a:pt x="0" y="124772"/>
                        </a:moveTo>
                        <a:lnTo>
                          <a:pt x="49018" y="0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8055F011-306A-DC45-80B8-62D4F69F0940}"/>
                      </a:ext>
                    </a:extLst>
                  </p:cNvPr>
                  <p:cNvSpPr/>
                  <p:nvPr/>
                </p:nvSpPr>
                <p:spPr>
                  <a:xfrm>
                    <a:off x="4398211" y="3248526"/>
                    <a:ext cx="659508" cy="659509"/>
                  </a:xfrm>
                  <a:custGeom>
                    <a:avLst/>
                    <a:gdLst>
                      <a:gd name="connsiteX0" fmla="*/ 0 w 659508"/>
                      <a:gd name="connsiteY0" fmla="*/ 659509 h 659509"/>
                      <a:gd name="connsiteX1" fmla="*/ 191614 w 659508"/>
                      <a:gd name="connsiteY1" fmla="*/ 490176 h 659509"/>
                      <a:gd name="connsiteX2" fmla="*/ 374315 w 659508"/>
                      <a:gd name="connsiteY2" fmla="*/ 334211 h 659509"/>
                      <a:gd name="connsiteX3" fmla="*/ 485719 w 659508"/>
                      <a:gd name="connsiteY3" fmla="*/ 169334 h 659509"/>
                      <a:gd name="connsiteX4" fmla="*/ 601578 w 659508"/>
                      <a:gd name="connsiteY4" fmla="*/ 49018 h 659509"/>
                      <a:gd name="connsiteX5" fmla="*/ 659508 w 659508"/>
                      <a:gd name="connsiteY5" fmla="*/ 0 h 65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9508" h="659509">
                        <a:moveTo>
                          <a:pt x="0" y="659509"/>
                        </a:moveTo>
                        <a:lnTo>
                          <a:pt x="191614" y="490176"/>
                        </a:lnTo>
                        <a:cubicBezTo>
                          <a:pt x="254000" y="435960"/>
                          <a:pt x="325298" y="387685"/>
                          <a:pt x="374315" y="334211"/>
                        </a:cubicBezTo>
                        <a:cubicBezTo>
                          <a:pt x="423332" y="280737"/>
                          <a:pt x="447842" y="216866"/>
                          <a:pt x="485719" y="169334"/>
                        </a:cubicBezTo>
                        <a:cubicBezTo>
                          <a:pt x="523596" y="121802"/>
                          <a:pt x="572613" y="77240"/>
                          <a:pt x="601578" y="49018"/>
                        </a:cubicBezTo>
                        <a:cubicBezTo>
                          <a:pt x="630543" y="20796"/>
                          <a:pt x="659508" y="0"/>
                          <a:pt x="659508" y="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8" name="Freeform 137">
                    <a:extLst>
                      <a:ext uri="{FF2B5EF4-FFF2-40B4-BE49-F238E27FC236}">
                        <a16:creationId xmlns:a16="http://schemas.microsoft.com/office/drawing/2014/main" id="{3A577D54-F13E-AE4E-AEC4-C5304D6A6360}"/>
                      </a:ext>
                    </a:extLst>
                  </p:cNvPr>
                  <p:cNvSpPr/>
                  <p:nvPr/>
                </p:nvSpPr>
                <p:spPr>
                  <a:xfrm>
                    <a:off x="4812632" y="3366317"/>
                    <a:ext cx="209438" cy="149578"/>
                  </a:xfrm>
                  <a:custGeom>
                    <a:avLst/>
                    <a:gdLst>
                      <a:gd name="connsiteX0" fmla="*/ 0 w 209438"/>
                      <a:gd name="connsiteY0" fmla="*/ 149578 h 149578"/>
                      <a:gd name="connsiteX1" fmla="*/ 164877 w 209438"/>
                      <a:gd name="connsiteY1" fmla="*/ 15894 h 149578"/>
                      <a:gd name="connsiteX2" fmla="*/ 209438 w 209438"/>
                      <a:gd name="connsiteY2" fmla="*/ 2525 h 149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438" h="149578">
                        <a:moveTo>
                          <a:pt x="0" y="149578"/>
                        </a:moveTo>
                        <a:cubicBezTo>
                          <a:pt x="64985" y="94990"/>
                          <a:pt x="129971" y="40403"/>
                          <a:pt x="164877" y="15894"/>
                        </a:cubicBezTo>
                        <a:cubicBezTo>
                          <a:pt x="199783" y="-8615"/>
                          <a:pt x="209438" y="2525"/>
                          <a:pt x="209438" y="2525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534C179F-DBDC-AA42-88E9-0EA559F1AA48}"/>
                      </a:ext>
                    </a:extLst>
                  </p:cNvPr>
                  <p:cNvSpPr/>
                  <p:nvPr/>
                </p:nvSpPr>
                <p:spPr>
                  <a:xfrm>
                    <a:off x="4433860" y="3860408"/>
                    <a:ext cx="597122" cy="185767"/>
                  </a:xfrm>
                  <a:custGeom>
                    <a:avLst/>
                    <a:gdLst>
                      <a:gd name="connsiteX0" fmla="*/ 0 w 597122"/>
                      <a:gd name="connsiteY0" fmla="*/ 38715 h 185767"/>
                      <a:gd name="connsiteX1" fmla="*/ 178245 w 597122"/>
                      <a:gd name="connsiteY1" fmla="*/ 3066 h 185767"/>
                      <a:gd name="connsiteX2" fmla="*/ 463438 w 597122"/>
                      <a:gd name="connsiteY2" fmla="*/ 11978 h 185767"/>
                      <a:gd name="connsiteX3" fmla="*/ 561473 w 597122"/>
                      <a:gd name="connsiteY3" fmla="*/ 92188 h 185767"/>
                      <a:gd name="connsiteX4" fmla="*/ 597122 w 597122"/>
                      <a:gd name="connsiteY4" fmla="*/ 185767 h 18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122" h="185767">
                        <a:moveTo>
                          <a:pt x="0" y="38715"/>
                        </a:moveTo>
                        <a:cubicBezTo>
                          <a:pt x="50502" y="23118"/>
                          <a:pt x="101005" y="7522"/>
                          <a:pt x="178245" y="3066"/>
                        </a:cubicBezTo>
                        <a:cubicBezTo>
                          <a:pt x="255485" y="-1390"/>
                          <a:pt x="399567" y="-2876"/>
                          <a:pt x="463438" y="11978"/>
                        </a:cubicBezTo>
                        <a:cubicBezTo>
                          <a:pt x="527309" y="26832"/>
                          <a:pt x="539192" y="63223"/>
                          <a:pt x="561473" y="92188"/>
                        </a:cubicBezTo>
                        <a:cubicBezTo>
                          <a:pt x="583754" y="121153"/>
                          <a:pt x="597122" y="185767"/>
                          <a:pt x="597122" y="185767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8CE56628-DA0A-4348-BBB0-4F8E0D3B3975}"/>
                      </a:ext>
                    </a:extLst>
                  </p:cNvPr>
                  <p:cNvSpPr/>
                  <p:nvPr/>
                </p:nvSpPr>
                <p:spPr>
                  <a:xfrm>
                    <a:off x="4950772" y="3916947"/>
                    <a:ext cx="89123" cy="4457"/>
                  </a:xfrm>
                  <a:custGeom>
                    <a:avLst/>
                    <a:gdLst>
                      <a:gd name="connsiteX0" fmla="*/ 0 w 89123"/>
                      <a:gd name="connsiteY0" fmla="*/ 0 h 4457"/>
                      <a:gd name="connsiteX1" fmla="*/ 89123 w 89123"/>
                      <a:gd name="connsiteY1" fmla="*/ 4457 h 4457"/>
                      <a:gd name="connsiteX2" fmla="*/ 89123 w 89123"/>
                      <a:gd name="connsiteY2" fmla="*/ 4457 h 4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123" h="4457">
                        <a:moveTo>
                          <a:pt x="0" y="0"/>
                        </a:moveTo>
                        <a:lnTo>
                          <a:pt x="89123" y="4457"/>
                        </a:lnTo>
                        <a:lnTo>
                          <a:pt x="89123" y="4457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12AF4EF5-6C5A-1245-9B6F-8E6108B779FA}"/>
                      </a:ext>
                    </a:extLst>
                  </p:cNvPr>
                  <p:cNvSpPr/>
                  <p:nvPr/>
                </p:nvSpPr>
                <p:spPr>
                  <a:xfrm>
                    <a:off x="4981965" y="3925860"/>
                    <a:ext cx="98035" cy="80210"/>
                  </a:xfrm>
                  <a:custGeom>
                    <a:avLst/>
                    <a:gdLst>
                      <a:gd name="connsiteX0" fmla="*/ 0 w 98035"/>
                      <a:gd name="connsiteY0" fmla="*/ 0 h 80210"/>
                      <a:gd name="connsiteX1" fmla="*/ 66842 w 98035"/>
                      <a:gd name="connsiteY1" fmla="*/ 57929 h 80210"/>
                      <a:gd name="connsiteX2" fmla="*/ 98035 w 98035"/>
                      <a:gd name="connsiteY2" fmla="*/ 80210 h 80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8035" h="80210">
                        <a:moveTo>
                          <a:pt x="0" y="0"/>
                        </a:moveTo>
                        <a:cubicBezTo>
                          <a:pt x="25251" y="22280"/>
                          <a:pt x="50503" y="44561"/>
                          <a:pt x="66842" y="57929"/>
                        </a:cubicBezTo>
                        <a:cubicBezTo>
                          <a:pt x="83181" y="71297"/>
                          <a:pt x="92836" y="78725"/>
                          <a:pt x="98035" y="8021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4EC93AB1-1D80-F241-85AE-B5EFF1A20615}"/>
                      </a:ext>
                    </a:extLst>
                  </p:cNvPr>
                  <p:cNvSpPr/>
                  <p:nvPr/>
                </p:nvSpPr>
                <p:spPr>
                  <a:xfrm>
                    <a:off x="4723810" y="3485604"/>
                    <a:ext cx="329754" cy="294106"/>
                  </a:xfrm>
                  <a:custGeom>
                    <a:avLst/>
                    <a:gdLst>
                      <a:gd name="connsiteX0" fmla="*/ 0 w 329754"/>
                      <a:gd name="connsiteY0" fmla="*/ 294106 h 294106"/>
                      <a:gd name="connsiteX1" fmla="*/ 169333 w 329754"/>
                      <a:gd name="connsiteY1" fmla="*/ 227263 h 294106"/>
                      <a:gd name="connsiteX2" fmla="*/ 249543 w 329754"/>
                      <a:gd name="connsiteY2" fmla="*/ 62386 h 294106"/>
                      <a:gd name="connsiteX3" fmla="*/ 329754 w 329754"/>
                      <a:gd name="connsiteY3" fmla="*/ 0 h 294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754" h="294106">
                        <a:moveTo>
                          <a:pt x="0" y="294106"/>
                        </a:moveTo>
                        <a:cubicBezTo>
                          <a:pt x="63871" y="279994"/>
                          <a:pt x="127743" y="265883"/>
                          <a:pt x="169333" y="227263"/>
                        </a:cubicBezTo>
                        <a:cubicBezTo>
                          <a:pt x="210923" y="188643"/>
                          <a:pt x="222806" y="100263"/>
                          <a:pt x="249543" y="62386"/>
                        </a:cubicBezTo>
                        <a:cubicBezTo>
                          <a:pt x="276280" y="24509"/>
                          <a:pt x="329754" y="0"/>
                          <a:pt x="329754" y="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3" name="Freeform 142">
                    <a:extLst>
                      <a:ext uri="{FF2B5EF4-FFF2-40B4-BE49-F238E27FC236}">
                        <a16:creationId xmlns:a16="http://schemas.microsoft.com/office/drawing/2014/main" id="{0C37214E-F786-A744-855C-4C750740AFAC}"/>
                      </a:ext>
                    </a:extLst>
                  </p:cNvPr>
                  <p:cNvSpPr/>
                  <p:nvPr/>
                </p:nvSpPr>
                <p:spPr>
                  <a:xfrm>
                    <a:off x="4937404" y="3533719"/>
                    <a:ext cx="120315" cy="66842"/>
                  </a:xfrm>
                  <a:custGeom>
                    <a:avLst/>
                    <a:gdLst>
                      <a:gd name="connsiteX0" fmla="*/ 0 w 120315"/>
                      <a:gd name="connsiteY0" fmla="*/ 66842 h 66842"/>
                      <a:gd name="connsiteX1" fmla="*/ 120315 w 120315"/>
                      <a:gd name="connsiteY1" fmla="*/ 0 h 6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0315" h="66842">
                        <a:moveTo>
                          <a:pt x="0" y="66842"/>
                        </a:moveTo>
                        <a:lnTo>
                          <a:pt x="120315" y="0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AAC6F045-96DD-C148-AEF4-D68E6D5E8430}"/>
                      </a:ext>
                    </a:extLst>
                  </p:cNvPr>
                  <p:cNvSpPr/>
                  <p:nvPr/>
                </p:nvSpPr>
                <p:spPr>
                  <a:xfrm>
                    <a:off x="4358104" y="3922142"/>
                    <a:ext cx="344946" cy="1077648"/>
                  </a:xfrm>
                  <a:custGeom>
                    <a:avLst/>
                    <a:gdLst>
                      <a:gd name="connsiteX0" fmla="*/ 0 w 361742"/>
                      <a:gd name="connsiteY0" fmla="*/ 34710 h 1104183"/>
                      <a:gd name="connsiteX1" fmla="*/ 209439 w 361742"/>
                      <a:gd name="connsiteY1" fmla="*/ 52534 h 1104183"/>
                      <a:gd name="connsiteX2" fmla="*/ 360948 w 361742"/>
                      <a:gd name="connsiteY2" fmla="*/ 533798 h 1104183"/>
                      <a:gd name="connsiteX3" fmla="*/ 271825 w 361742"/>
                      <a:gd name="connsiteY3" fmla="*/ 823447 h 1104183"/>
                      <a:gd name="connsiteX4" fmla="*/ 334211 w 361742"/>
                      <a:gd name="connsiteY4" fmla="*/ 1104183 h 1104183"/>
                      <a:gd name="connsiteX0" fmla="*/ 0 w 367712"/>
                      <a:gd name="connsiteY0" fmla="*/ 7569 h 1077042"/>
                      <a:gd name="connsiteX1" fmla="*/ 320842 w 367712"/>
                      <a:gd name="connsiteY1" fmla="*/ 136797 h 1077042"/>
                      <a:gd name="connsiteX2" fmla="*/ 360948 w 367712"/>
                      <a:gd name="connsiteY2" fmla="*/ 506657 h 1077042"/>
                      <a:gd name="connsiteX3" fmla="*/ 271825 w 367712"/>
                      <a:gd name="connsiteY3" fmla="*/ 796306 h 1077042"/>
                      <a:gd name="connsiteX4" fmla="*/ 334211 w 367712"/>
                      <a:gd name="connsiteY4" fmla="*/ 1077042 h 1077042"/>
                      <a:gd name="connsiteX0" fmla="*/ 0 w 364083"/>
                      <a:gd name="connsiteY0" fmla="*/ 16539 h 1086012"/>
                      <a:gd name="connsiteX1" fmla="*/ 320842 w 364083"/>
                      <a:gd name="connsiteY1" fmla="*/ 145767 h 1086012"/>
                      <a:gd name="connsiteX2" fmla="*/ 360948 w 364083"/>
                      <a:gd name="connsiteY2" fmla="*/ 515627 h 1086012"/>
                      <a:gd name="connsiteX3" fmla="*/ 271825 w 364083"/>
                      <a:gd name="connsiteY3" fmla="*/ 805276 h 1086012"/>
                      <a:gd name="connsiteX4" fmla="*/ 334211 w 364083"/>
                      <a:gd name="connsiteY4" fmla="*/ 1086012 h 1086012"/>
                      <a:gd name="connsiteX0" fmla="*/ 0 w 344946"/>
                      <a:gd name="connsiteY0" fmla="*/ 8175 h 1077648"/>
                      <a:gd name="connsiteX1" fmla="*/ 320842 w 344946"/>
                      <a:gd name="connsiteY1" fmla="*/ 137403 h 1077648"/>
                      <a:gd name="connsiteX2" fmla="*/ 316387 w 344946"/>
                      <a:gd name="connsiteY2" fmla="*/ 560737 h 1077648"/>
                      <a:gd name="connsiteX3" fmla="*/ 271825 w 344946"/>
                      <a:gd name="connsiteY3" fmla="*/ 796912 h 1077648"/>
                      <a:gd name="connsiteX4" fmla="*/ 334211 w 344946"/>
                      <a:gd name="connsiteY4" fmla="*/ 1077648 h 1077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946" h="1077648">
                        <a:moveTo>
                          <a:pt x="0" y="8175"/>
                        </a:moveTo>
                        <a:cubicBezTo>
                          <a:pt x="74640" y="-24504"/>
                          <a:pt x="268111" y="45309"/>
                          <a:pt x="320842" y="137403"/>
                        </a:cubicBezTo>
                        <a:cubicBezTo>
                          <a:pt x="373573" y="229497"/>
                          <a:pt x="324556" y="450819"/>
                          <a:pt x="316387" y="560737"/>
                        </a:cubicBezTo>
                        <a:cubicBezTo>
                          <a:pt x="308218" y="670655"/>
                          <a:pt x="268854" y="710760"/>
                          <a:pt x="271825" y="796912"/>
                        </a:cubicBezTo>
                        <a:cubicBezTo>
                          <a:pt x="274796" y="883064"/>
                          <a:pt x="334211" y="1077648"/>
                          <a:pt x="334211" y="1077648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6809005B-1FEB-EB4B-9392-C1C57ED3BD2E}"/>
                      </a:ext>
                    </a:extLst>
                  </p:cNvPr>
                  <p:cNvSpPr/>
                  <p:nvPr/>
                </p:nvSpPr>
                <p:spPr>
                  <a:xfrm>
                    <a:off x="4655463" y="4571398"/>
                    <a:ext cx="63753" cy="249544"/>
                  </a:xfrm>
                  <a:custGeom>
                    <a:avLst/>
                    <a:gdLst>
                      <a:gd name="connsiteX0" fmla="*/ 0 w 63753"/>
                      <a:gd name="connsiteY0" fmla="*/ 0 h 249544"/>
                      <a:gd name="connsiteX1" fmla="*/ 62386 w 63753"/>
                      <a:gd name="connsiteY1" fmla="*/ 133684 h 249544"/>
                      <a:gd name="connsiteX2" fmla="*/ 44562 w 63753"/>
                      <a:gd name="connsiteY2" fmla="*/ 249544 h 249544"/>
                      <a:gd name="connsiteX3" fmla="*/ 44562 w 63753"/>
                      <a:gd name="connsiteY3" fmla="*/ 249544 h 249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3" h="249544">
                        <a:moveTo>
                          <a:pt x="0" y="0"/>
                        </a:moveTo>
                        <a:cubicBezTo>
                          <a:pt x="27479" y="46046"/>
                          <a:pt x="54959" y="92093"/>
                          <a:pt x="62386" y="133684"/>
                        </a:cubicBezTo>
                        <a:cubicBezTo>
                          <a:pt x="69813" y="175275"/>
                          <a:pt x="44562" y="249544"/>
                          <a:pt x="44562" y="249544"/>
                        </a:cubicBezTo>
                        <a:lnTo>
                          <a:pt x="44562" y="249544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0642CCC3-F59F-A146-B17A-422219EE3D93}"/>
                      </a:ext>
                    </a:extLst>
                  </p:cNvPr>
                  <p:cNvSpPr/>
                  <p:nvPr/>
                </p:nvSpPr>
                <p:spPr>
                  <a:xfrm>
                    <a:off x="4687860" y="4081825"/>
                    <a:ext cx="249544" cy="400543"/>
                  </a:xfrm>
                  <a:custGeom>
                    <a:avLst/>
                    <a:gdLst>
                      <a:gd name="connsiteX0" fmla="*/ 0 w 249544"/>
                      <a:gd name="connsiteY0" fmla="*/ 0 h 400543"/>
                      <a:gd name="connsiteX1" fmla="*/ 133684 w 249544"/>
                      <a:gd name="connsiteY1" fmla="*/ 155964 h 400543"/>
                      <a:gd name="connsiteX2" fmla="*/ 204982 w 249544"/>
                      <a:gd name="connsiteY2" fmla="*/ 374315 h 400543"/>
                      <a:gd name="connsiteX3" fmla="*/ 249544 w 249544"/>
                      <a:gd name="connsiteY3" fmla="*/ 396596 h 400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544" h="400543">
                        <a:moveTo>
                          <a:pt x="0" y="0"/>
                        </a:moveTo>
                        <a:cubicBezTo>
                          <a:pt x="49760" y="46789"/>
                          <a:pt x="99520" y="93578"/>
                          <a:pt x="133684" y="155964"/>
                        </a:cubicBezTo>
                        <a:cubicBezTo>
                          <a:pt x="167848" y="218350"/>
                          <a:pt x="185672" y="334210"/>
                          <a:pt x="204982" y="374315"/>
                        </a:cubicBezTo>
                        <a:cubicBezTo>
                          <a:pt x="224292" y="414420"/>
                          <a:pt x="249544" y="396596"/>
                          <a:pt x="249544" y="396596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7" name="Freeform 146">
                    <a:extLst>
                      <a:ext uri="{FF2B5EF4-FFF2-40B4-BE49-F238E27FC236}">
                        <a16:creationId xmlns:a16="http://schemas.microsoft.com/office/drawing/2014/main" id="{4C35BC88-BBBE-3747-AD87-7EFC319576CE}"/>
                      </a:ext>
                    </a:extLst>
                  </p:cNvPr>
                  <p:cNvSpPr/>
                  <p:nvPr/>
                </p:nvSpPr>
                <p:spPr>
                  <a:xfrm>
                    <a:off x="4870550" y="4429404"/>
                    <a:ext cx="89123" cy="55256"/>
                  </a:xfrm>
                  <a:custGeom>
                    <a:avLst/>
                    <a:gdLst>
                      <a:gd name="connsiteX0" fmla="*/ 0 w 89123"/>
                      <a:gd name="connsiteY0" fmla="*/ 0 h 4457"/>
                      <a:gd name="connsiteX1" fmla="*/ 89123 w 89123"/>
                      <a:gd name="connsiteY1" fmla="*/ 4457 h 4457"/>
                      <a:gd name="connsiteX2" fmla="*/ 89123 w 89123"/>
                      <a:gd name="connsiteY2" fmla="*/ 4457 h 4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123" h="4457">
                        <a:moveTo>
                          <a:pt x="0" y="0"/>
                        </a:moveTo>
                        <a:lnTo>
                          <a:pt x="89123" y="4457"/>
                        </a:lnTo>
                        <a:lnTo>
                          <a:pt x="89123" y="4457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8" name="Freeform 147">
                    <a:extLst>
                      <a:ext uri="{FF2B5EF4-FFF2-40B4-BE49-F238E27FC236}">
                        <a16:creationId xmlns:a16="http://schemas.microsoft.com/office/drawing/2014/main" id="{71CF5432-E704-F846-BF1C-F935C15A2282}"/>
                      </a:ext>
                    </a:extLst>
                  </p:cNvPr>
                  <p:cNvSpPr/>
                  <p:nvPr/>
                </p:nvSpPr>
                <p:spPr>
                  <a:xfrm>
                    <a:off x="4871453" y="4363453"/>
                    <a:ext cx="98035" cy="80210"/>
                  </a:xfrm>
                  <a:custGeom>
                    <a:avLst/>
                    <a:gdLst>
                      <a:gd name="connsiteX0" fmla="*/ 0 w 98035"/>
                      <a:gd name="connsiteY0" fmla="*/ 0 h 80210"/>
                      <a:gd name="connsiteX1" fmla="*/ 66842 w 98035"/>
                      <a:gd name="connsiteY1" fmla="*/ 57929 h 80210"/>
                      <a:gd name="connsiteX2" fmla="*/ 98035 w 98035"/>
                      <a:gd name="connsiteY2" fmla="*/ 80210 h 80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8035" h="80210">
                        <a:moveTo>
                          <a:pt x="0" y="0"/>
                        </a:moveTo>
                        <a:cubicBezTo>
                          <a:pt x="25251" y="22280"/>
                          <a:pt x="50503" y="44561"/>
                          <a:pt x="66842" y="57929"/>
                        </a:cubicBezTo>
                        <a:cubicBezTo>
                          <a:pt x="83181" y="71297"/>
                          <a:pt x="92836" y="78725"/>
                          <a:pt x="98035" y="8021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9" name="Freeform 148">
                    <a:extLst>
                      <a:ext uri="{FF2B5EF4-FFF2-40B4-BE49-F238E27FC236}">
                        <a16:creationId xmlns:a16="http://schemas.microsoft.com/office/drawing/2014/main" id="{DC86F154-3CBA-BE4F-B4D0-BAC094DA7E7E}"/>
                      </a:ext>
                    </a:extLst>
                  </p:cNvPr>
                  <p:cNvSpPr/>
                  <p:nvPr/>
                </p:nvSpPr>
                <p:spPr>
                  <a:xfrm>
                    <a:off x="4692918" y="2673383"/>
                    <a:ext cx="311929" cy="824386"/>
                  </a:xfrm>
                  <a:custGeom>
                    <a:avLst/>
                    <a:gdLst>
                      <a:gd name="connsiteX0" fmla="*/ 0 w 311929"/>
                      <a:gd name="connsiteY0" fmla="*/ 824386 h 824386"/>
                      <a:gd name="connsiteX1" fmla="*/ 138140 w 311929"/>
                      <a:gd name="connsiteY1" fmla="*/ 476807 h 824386"/>
                      <a:gd name="connsiteX2" fmla="*/ 218350 w 311929"/>
                      <a:gd name="connsiteY2" fmla="*/ 98035 h 824386"/>
                      <a:gd name="connsiteX3" fmla="*/ 311929 w 311929"/>
                      <a:gd name="connsiteY3" fmla="*/ 0 h 824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1929" h="824386">
                        <a:moveTo>
                          <a:pt x="0" y="824386"/>
                        </a:moveTo>
                        <a:cubicBezTo>
                          <a:pt x="50874" y="711125"/>
                          <a:pt x="101748" y="597865"/>
                          <a:pt x="138140" y="476807"/>
                        </a:cubicBezTo>
                        <a:cubicBezTo>
                          <a:pt x="174532" y="355749"/>
                          <a:pt x="189385" y="177503"/>
                          <a:pt x="218350" y="98035"/>
                        </a:cubicBezTo>
                        <a:cubicBezTo>
                          <a:pt x="247315" y="18567"/>
                          <a:pt x="311929" y="0"/>
                          <a:pt x="311929" y="0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50" name="Freeform 149">
                    <a:extLst>
                      <a:ext uri="{FF2B5EF4-FFF2-40B4-BE49-F238E27FC236}">
                        <a16:creationId xmlns:a16="http://schemas.microsoft.com/office/drawing/2014/main" id="{C19F9144-318F-8440-BB8A-8C90743732A8}"/>
                      </a:ext>
                    </a:extLst>
                  </p:cNvPr>
                  <p:cNvSpPr/>
                  <p:nvPr/>
                </p:nvSpPr>
                <p:spPr>
                  <a:xfrm>
                    <a:off x="4380386" y="3769563"/>
                    <a:ext cx="677333" cy="138472"/>
                  </a:xfrm>
                  <a:custGeom>
                    <a:avLst/>
                    <a:gdLst>
                      <a:gd name="connsiteX0" fmla="*/ 0 w 677333"/>
                      <a:gd name="connsiteY0" fmla="*/ 138472 h 138472"/>
                      <a:gd name="connsiteX1" fmla="*/ 236175 w 677333"/>
                      <a:gd name="connsiteY1" fmla="*/ 9244 h 138472"/>
                      <a:gd name="connsiteX2" fmla="*/ 401053 w 677333"/>
                      <a:gd name="connsiteY2" fmla="*/ 13700 h 138472"/>
                      <a:gd name="connsiteX3" fmla="*/ 512456 w 677333"/>
                      <a:gd name="connsiteY3" fmla="*/ 40437 h 138472"/>
                      <a:gd name="connsiteX4" fmla="*/ 597123 w 677333"/>
                      <a:gd name="connsiteY4" fmla="*/ 4788 h 138472"/>
                      <a:gd name="connsiteX5" fmla="*/ 677333 w 677333"/>
                      <a:gd name="connsiteY5" fmla="*/ 4788 h 138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7333" h="138472">
                        <a:moveTo>
                          <a:pt x="0" y="138472"/>
                        </a:moveTo>
                        <a:cubicBezTo>
                          <a:pt x="84666" y="84255"/>
                          <a:pt x="169333" y="30039"/>
                          <a:pt x="236175" y="9244"/>
                        </a:cubicBezTo>
                        <a:cubicBezTo>
                          <a:pt x="303017" y="-11551"/>
                          <a:pt x="355006" y="8501"/>
                          <a:pt x="401053" y="13700"/>
                        </a:cubicBezTo>
                        <a:cubicBezTo>
                          <a:pt x="447100" y="18899"/>
                          <a:pt x="479778" y="41922"/>
                          <a:pt x="512456" y="40437"/>
                        </a:cubicBezTo>
                        <a:cubicBezTo>
                          <a:pt x="545134" y="38952"/>
                          <a:pt x="569644" y="10729"/>
                          <a:pt x="597123" y="4788"/>
                        </a:cubicBezTo>
                        <a:cubicBezTo>
                          <a:pt x="624603" y="-1154"/>
                          <a:pt x="677333" y="4788"/>
                          <a:pt x="677333" y="4788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172F8C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  <a:softEdge rad="25400"/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146DF2A-D410-5942-82DD-10BE8B2217E7}"/>
              </a:ext>
            </a:extLst>
          </p:cNvPr>
          <p:cNvSpPr txBox="1"/>
          <p:nvPr/>
        </p:nvSpPr>
        <p:spPr>
          <a:xfrm>
            <a:off x="2489558" y="4884088"/>
            <a:ext cx="2294511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ea typeface="Arial" charset="0"/>
                <a:cs typeface="Arial" charset="0"/>
              </a:rPr>
              <a:t>F1</a:t>
            </a: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E178B43-4693-724E-994F-CCF769C55474}"/>
              </a:ext>
            </a:extLst>
          </p:cNvPr>
          <p:cNvSpPr txBox="1"/>
          <p:nvPr/>
        </p:nvSpPr>
        <p:spPr>
          <a:xfrm>
            <a:off x="3383540" y="52809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♀ ♂ </a:t>
            </a:r>
          </a:p>
        </p:txBody>
      </p:sp>
      <p:grpSp>
        <p:nvGrpSpPr>
          <p:cNvPr id="160" name="Group 1">
            <a:extLst>
              <a:ext uri="{FF2B5EF4-FFF2-40B4-BE49-F238E27FC236}">
                <a16:creationId xmlns:a16="http://schemas.microsoft.com/office/drawing/2014/main" id="{94D2FD6E-612F-7246-8DE4-67CB977C5727}"/>
              </a:ext>
            </a:extLst>
          </p:cNvPr>
          <p:cNvGrpSpPr>
            <a:grpSpLocks/>
          </p:cNvGrpSpPr>
          <p:nvPr/>
        </p:nvGrpSpPr>
        <p:grpSpPr bwMode="auto">
          <a:xfrm>
            <a:off x="3769120" y="1709696"/>
            <a:ext cx="350837" cy="288925"/>
            <a:chOff x="4395788" y="560388"/>
            <a:chExt cx="350837" cy="288925"/>
          </a:xfrm>
        </p:grpSpPr>
        <p:sp>
          <p:nvSpPr>
            <p:cNvPr id="161" name="Can 160">
              <a:extLst>
                <a:ext uri="{FF2B5EF4-FFF2-40B4-BE49-F238E27FC236}">
                  <a16:creationId xmlns:a16="http://schemas.microsoft.com/office/drawing/2014/main" id="{6FEE7B00-17D0-354C-BF96-612BA18929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454525" y="623888"/>
              <a:ext cx="90488" cy="90488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2" name="Can 161">
              <a:extLst>
                <a:ext uri="{FF2B5EF4-FFF2-40B4-BE49-F238E27FC236}">
                  <a16:creationId xmlns:a16="http://schemas.microsoft.com/office/drawing/2014/main" id="{3AADF86B-5BDB-EF4F-BE8C-60C84F21A6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395788" y="674688"/>
              <a:ext cx="92075" cy="87313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3" name="Can 162">
              <a:extLst>
                <a:ext uri="{FF2B5EF4-FFF2-40B4-BE49-F238E27FC236}">
                  <a16:creationId xmlns:a16="http://schemas.microsoft.com/office/drawing/2014/main" id="{2856E237-03F2-C045-9985-3DA8573B2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454525" y="652463"/>
              <a:ext cx="92075" cy="90488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4" name="Can 163">
              <a:extLst>
                <a:ext uri="{FF2B5EF4-FFF2-40B4-BE49-F238E27FC236}">
                  <a16:creationId xmlns:a16="http://schemas.microsoft.com/office/drawing/2014/main" id="{27C10956-F1E3-704D-84A5-C302D035BD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540250" y="560388"/>
              <a:ext cx="92075" cy="90488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5" name="Can 164">
              <a:extLst>
                <a:ext uri="{FF2B5EF4-FFF2-40B4-BE49-F238E27FC236}">
                  <a16:creationId xmlns:a16="http://schemas.microsoft.com/office/drawing/2014/main" id="{78400136-7184-0040-B252-3462A44D91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419600" y="561976"/>
              <a:ext cx="90488" cy="90487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6" name="Can 165">
              <a:extLst>
                <a:ext uri="{FF2B5EF4-FFF2-40B4-BE49-F238E27FC236}">
                  <a16:creationId xmlns:a16="http://schemas.microsoft.com/office/drawing/2014/main" id="{F18C513D-0813-DE4A-94F9-B0C31E82E3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459288" y="715963"/>
              <a:ext cx="90487" cy="90488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7" name="Can 166">
              <a:extLst>
                <a:ext uri="{FF2B5EF4-FFF2-40B4-BE49-F238E27FC236}">
                  <a16:creationId xmlns:a16="http://schemas.microsoft.com/office/drawing/2014/main" id="{A3812181-4B02-CD49-A073-7D690BC7E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567238" y="739776"/>
              <a:ext cx="88900" cy="88900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8" name="Can 167">
              <a:extLst>
                <a:ext uri="{FF2B5EF4-FFF2-40B4-BE49-F238E27FC236}">
                  <a16:creationId xmlns:a16="http://schemas.microsoft.com/office/drawing/2014/main" id="{46403E35-5160-C541-88B4-9F7A3DAC6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516438" y="652463"/>
              <a:ext cx="88900" cy="90488"/>
            </a:xfrm>
            <a:prstGeom prst="can">
              <a:avLst>
                <a:gd name="adj" fmla="val 24999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69" name="Can 168">
              <a:extLst>
                <a:ext uri="{FF2B5EF4-FFF2-40B4-BE49-F238E27FC236}">
                  <a16:creationId xmlns:a16="http://schemas.microsoft.com/office/drawing/2014/main" id="{A8348CBF-B965-FD48-B8BA-46CA0EF984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637088" y="636588"/>
              <a:ext cx="90487" cy="90488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70" name="Can 169">
              <a:extLst>
                <a:ext uri="{FF2B5EF4-FFF2-40B4-BE49-F238E27FC236}">
                  <a16:creationId xmlns:a16="http://schemas.microsoft.com/office/drawing/2014/main" id="{DD51FE9F-9E68-BB48-805E-3E166B9AC3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522788" y="760413"/>
              <a:ext cx="90487" cy="88900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71" name="Can 170">
              <a:extLst>
                <a:ext uri="{FF2B5EF4-FFF2-40B4-BE49-F238E27FC236}">
                  <a16:creationId xmlns:a16="http://schemas.microsoft.com/office/drawing/2014/main" id="{9D20F749-32C1-6246-897B-2C2218533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595813" y="703263"/>
              <a:ext cx="88900" cy="88900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172" name="Can 171">
              <a:extLst>
                <a:ext uri="{FF2B5EF4-FFF2-40B4-BE49-F238E27FC236}">
                  <a16:creationId xmlns:a16="http://schemas.microsoft.com/office/drawing/2014/main" id="{1B541250-32A2-B04D-9C05-46EC4BDE9C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778">
              <a:off x="4654550" y="703263"/>
              <a:ext cx="92075" cy="88900"/>
            </a:xfrm>
            <a:prstGeom prst="can">
              <a:avLst>
                <a:gd name="adj" fmla="val 25000"/>
              </a:avLst>
            </a:prstGeom>
            <a:solidFill>
              <a:srgbClr val="C4BD9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F594982-3859-AA4F-90D1-39E030A9B02A}"/>
              </a:ext>
            </a:extLst>
          </p:cNvPr>
          <p:cNvSpPr/>
          <p:nvPr/>
        </p:nvSpPr>
        <p:spPr>
          <a:xfrm>
            <a:off x="693634" y="3853132"/>
            <a:ext cx="1439818" cy="307777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lIns="45720" tIns="45720" rIns="45720" bIns="45720" rtlCol="0" anchor="ctr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ea typeface="Arial" charset="0"/>
                <a:cs typeface="Arial" charset="0"/>
              </a:rPr>
              <a:t>Preconception</a:t>
            </a:r>
            <a:endParaRPr lang="en-US" sz="1200" kern="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44FB6-ABBD-7F43-B161-B53FFED31D3C}"/>
              </a:ext>
            </a:extLst>
          </p:cNvPr>
          <p:cNvSpPr txBox="1"/>
          <p:nvPr/>
        </p:nvSpPr>
        <p:spPr>
          <a:xfrm>
            <a:off x="1432684" y="3574171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Oocyte maturation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465D325-3D72-6242-BD02-CDF65E08E21F}"/>
              </a:ext>
            </a:extLst>
          </p:cNvPr>
          <p:cNvSpPr txBox="1"/>
          <p:nvPr/>
        </p:nvSpPr>
        <p:spPr>
          <a:xfrm>
            <a:off x="3372448" y="3499687"/>
            <a:ext cx="1700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  <a:cs typeface="Arial" panose="020B0604020202020204" pitchFamily="34" charset="0"/>
              </a:rPr>
              <a:t>Embryo de- and re-methylation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D1CD1B0-CD37-7841-BC9C-78DFEBB3E40D}"/>
              </a:ext>
            </a:extLst>
          </p:cNvPr>
          <p:cNvCxnSpPr>
            <a:cxnSpLocks/>
          </p:cNvCxnSpPr>
          <p:nvPr/>
        </p:nvCxnSpPr>
        <p:spPr>
          <a:xfrm>
            <a:off x="4906463" y="3574171"/>
            <a:ext cx="0" cy="30377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  <a:miter lim="800000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BEF436D7-EF14-9D4A-97B2-479E70EDA016}"/>
              </a:ext>
            </a:extLst>
          </p:cNvPr>
          <p:cNvCxnSpPr>
            <a:cxnSpLocks/>
          </p:cNvCxnSpPr>
          <p:nvPr/>
        </p:nvCxnSpPr>
        <p:spPr>
          <a:xfrm flipH="1" flipV="1">
            <a:off x="3346766" y="2943225"/>
            <a:ext cx="1" cy="605131"/>
          </a:xfrm>
          <a:prstGeom prst="line">
            <a:avLst/>
          </a:prstGeom>
          <a:noFill/>
          <a:ln w="38100" cap="flat" cmpd="sng" algn="ctr">
            <a:solidFill>
              <a:srgbClr val="FF7E79"/>
            </a:solidFill>
            <a:prstDash val="solid"/>
            <a:miter lim="800000"/>
          </a:ln>
          <a:effectLst/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449FD161-7653-C143-8A76-B607AEABEFB7}"/>
              </a:ext>
            </a:extLst>
          </p:cNvPr>
          <p:cNvSpPr txBox="1"/>
          <p:nvPr/>
        </p:nvSpPr>
        <p:spPr>
          <a:xfrm>
            <a:off x="610290" y="4776166"/>
            <a:ext cx="270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9193"/>
                </a:solidFill>
                <a:cs typeface="Arial" panose="020B0604020202020204" pitchFamily="34" charset="0"/>
              </a:rPr>
              <a:t>Control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= low phytoestrogen, 7% corn oil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Lower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= 50 ug/kg*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bw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/day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942093"/>
                </a:solidFill>
                <a:cs typeface="Arial" panose="020B0604020202020204" pitchFamily="34" charset="0"/>
              </a:rPr>
              <a:t>Upper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= 10 mg/kg*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bw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/day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Rf Dose = 20 ug/kg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bw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/day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A5E3A-A06F-1345-A135-CF2C4E5FD72C}"/>
              </a:ext>
            </a:extLst>
          </p:cNvPr>
          <p:cNvSpPr txBox="1"/>
          <p:nvPr/>
        </p:nvSpPr>
        <p:spPr>
          <a:xfrm>
            <a:off x="4961569" y="4505650"/>
            <a:ext cx="445014" cy="255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ea typeface="Arial" charset="0"/>
                <a:cs typeface="Arial" charset="0"/>
              </a:rPr>
              <a:t>E</a:t>
            </a:r>
            <a:r>
              <a:rPr lang="en-US" sz="1400" kern="0" dirty="0">
                <a:solidFill>
                  <a:srgbClr val="000000"/>
                </a:solidFill>
                <a:ea typeface="Arial" charset="0"/>
                <a:cs typeface="Arial" charset="0"/>
              </a:rPr>
              <a:t>12.5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F3CF778-D329-5449-8B23-3BEFD0199CB8}"/>
              </a:ext>
            </a:extLst>
          </p:cNvPr>
          <p:cNvCxnSpPr>
            <a:cxnSpLocks/>
          </p:cNvCxnSpPr>
          <p:nvPr/>
        </p:nvCxnSpPr>
        <p:spPr>
          <a:xfrm flipV="1">
            <a:off x="5184076" y="4735623"/>
            <a:ext cx="675" cy="16204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D11276C-DE52-9647-A2BE-24773B0765AA}"/>
              </a:ext>
            </a:extLst>
          </p:cNvPr>
          <p:cNvSpPr/>
          <p:nvPr/>
        </p:nvSpPr>
        <p:spPr>
          <a:xfrm>
            <a:off x="720842" y="3259318"/>
            <a:ext cx="2649365" cy="281355"/>
          </a:xfrm>
          <a:prstGeom prst="rect">
            <a:avLst/>
          </a:prstGeom>
          <a:solidFill>
            <a:srgbClr val="92D0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4E7A788-42C8-7045-A053-CFD9E634A331}"/>
              </a:ext>
            </a:extLst>
          </p:cNvPr>
          <p:cNvSpPr/>
          <p:nvPr/>
        </p:nvSpPr>
        <p:spPr>
          <a:xfrm>
            <a:off x="3363434" y="2955719"/>
            <a:ext cx="2720075" cy="333038"/>
          </a:xfrm>
          <a:prstGeom prst="rect">
            <a:avLst/>
          </a:prstGeom>
          <a:solidFill>
            <a:srgbClr val="00B0F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D062ACC-D49F-0942-A36B-9BB2CB916796}"/>
              </a:ext>
            </a:extLst>
          </p:cNvPr>
          <p:cNvCxnSpPr>
            <a:cxnSpLocks/>
          </p:cNvCxnSpPr>
          <p:nvPr/>
        </p:nvCxnSpPr>
        <p:spPr>
          <a:xfrm flipV="1">
            <a:off x="720842" y="3277278"/>
            <a:ext cx="5406735" cy="653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  <a:miter lim="800000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2E1906E-7A3A-DB48-B7FA-59798F1205F8}"/>
              </a:ext>
            </a:extLst>
          </p:cNvPr>
          <p:cNvCxnSpPr>
            <a:cxnSpLocks/>
          </p:cNvCxnSpPr>
          <p:nvPr/>
        </p:nvCxnSpPr>
        <p:spPr>
          <a:xfrm flipV="1">
            <a:off x="701529" y="2952795"/>
            <a:ext cx="5406735" cy="653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  <a:miter lim="800000"/>
          </a:ln>
          <a:effectLst/>
        </p:spPr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BB379E3-40F6-404E-99B8-1FDB5231DDCA}"/>
              </a:ext>
            </a:extLst>
          </p:cNvPr>
          <p:cNvSpPr txBox="1"/>
          <p:nvPr/>
        </p:nvSpPr>
        <p:spPr>
          <a:xfrm>
            <a:off x="5612281" y="4491268"/>
            <a:ext cx="445014" cy="255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ea typeface="Arial" charset="0"/>
                <a:cs typeface="Arial" charset="0"/>
              </a:rPr>
              <a:t>E</a:t>
            </a:r>
            <a:r>
              <a:rPr lang="en-US" sz="1400" kern="0" dirty="0">
                <a:solidFill>
                  <a:srgbClr val="000000"/>
                </a:solidFill>
                <a:ea typeface="Arial" charset="0"/>
                <a:cs typeface="Arial" charset="0"/>
              </a:rPr>
              <a:t>18.5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8B25AE1-A522-7643-ADB0-80A4E366BCE6}"/>
              </a:ext>
            </a:extLst>
          </p:cNvPr>
          <p:cNvCxnSpPr>
            <a:cxnSpLocks/>
          </p:cNvCxnSpPr>
          <p:nvPr/>
        </p:nvCxnSpPr>
        <p:spPr>
          <a:xfrm flipV="1">
            <a:off x="5834788" y="4721241"/>
            <a:ext cx="675" cy="16204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057AB04-61B1-CE40-8906-052A4818CC66}"/>
              </a:ext>
            </a:extLst>
          </p:cNvPr>
          <p:cNvSpPr txBox="1"/>
          <p:nvPr/>
        </p:nvSpPr>
        <p:spPr>
          <a:xfrm>
            <a:off x="6083018" y="354716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7E79"/>
                </a:solidFill>
                <a:cs typeface="Arial" panose="020B0604020202020204" pitchFamily="34" charset="0"/>
              </a:rPr>
              <a:t>Window 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285E72-698E-B342-889E-4C08053C43DF}"/>
              </a:ext>
            </a:extLst>
          </p:cNvPr>
          <p:cNvSpPr txBox="1"/>
          <p:nvPr/>
        </p:nvSpPr>
        <p:spPr>
          <a:xfrm>
            <a:off x="6083847" y="32574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37052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Window 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19886AD-9BBD-9C4E-A72A-8FF50095253B}"/>
              </a:ext>
            </a:extLst>
          </p:cNvPr>
          <p:cNvSpPr txBox="1"/>
          <p:nvPr/>
        </p:nvSpPr>
        <p:spPr>
          <a:xfrm>
            <a:off x="6080975" y="295142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DDEA">
                    <a:lumMod val="75000"/>
                  </a:srgbClr>
                </a:solidFill>
                <a:cs typeface="Arial" panose="020B0604020202020204" pitchFamily="34" charset="0"/>
              </a:rPr>
              <a:t>Window 3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71CE835-D848-B946-900E-FFCB3024A651}"/>
              </a:ext>
            </a:extLst>
          </p:cNvPr>
          <p:cNvSpPr txBox="1"/>
          <p:nvPr/>
        </p:nvSpPr>
        <p:spPr>
          <a:xfrm>
            <a:off x="3285603" y="5911959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Epigenetics, Placenta Morphology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7C038637-736C-F443-AAD0-58FAA40BC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59" y="3020711"/>
            <a:ext cx="2276582" cy="1399149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2DCFFB73-D9EE-E547-95C2-311FD4E5A42A}"/>
              </a:ext>
            </a:extLst>
          </p:cNvPr>
          <p:cNvSpPr txBox="1"/>
          <p:nvPr/>
        </p:nvSpPr>
        <p:spPr>
          <a:xfrm>
            <a:off x="9798109" y="3059666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Adult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04E8B4E7-F273-6546-A7CA-30D45A1C004A}"/>
              </a:ext>
            </a:extLst>
          </p:cNvPr>
          <p:cNvCxnSpPr>
            <a:cxnSpLocks/>
          </p:cNvCxnSpPr>
          <p:nvPr/>
        </p:nvCxnSpPr>
        <p:spPr>
          <a:xfrm>
            <a:off x="7618017" y="3742457"/>
            <a:ext cx="111164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108323AB-71C4-D54D-8D1A-119044F1305E}"/>
              </a:ext>
            </a:extLst>
          </p:cNvPr>
          <p:cNvSpPr txBox="1"/>
          <p:nvPr/>
        </p:nvSpPr>
        <p:spPr>
          <a:xfrm>
            <a:off x="8977370" y="4643539"/>
            <a:ext cx="2351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Liver Metabolomics</a:t>
            </a:r>
          </a:p>
          <a:p>
            <a:pPr algn="ctr"/>
            <a:r>
              <a:rPr lang="en-US" sz="1600" i="1" dirty="0"/>
              <a:t>Liver Histology</a:t>
            </a:r>
          </a:p>
          <a:p>
            <a:pPr algn="ctr"/>
            <a:r>
              <a:rPr lang="en-US" sz="1600" i="1" dirty="0"/>
              <a:t>Growth and Metabolism</a:t>
            </a:r>
          </a:p>
        </p:txBody>
      </p:sp>
    </p:spTree>
    <p:extLst>
      <p:ext uri="{BB962C8B-B14F-4D97-AF65-F5344CB8AC3E}">
        <p14:creationId xmlns:p14="http://schemas.microsoft.com/office/powerpoint/2010/main" val="39722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6" grpId="0" animBg="1"/>
      <p:bldP spid="124" grpId="0" animBg="1"/>
      <p:bldP spid="158" grpId="0"/>
      <p:bldP spid="159" grpId="0"/>
      <p:bldP spid="174" grpId="0"/>
      <p:bldP spid="175" grpId="0"/>
      <p:bldP spid="179" grpId="0"/>
      <p:bldP spid="181" grpId="0" animBg="1"/>
      <p:bldP spid="182" grpId="0" animBg="1"/>
      <p:bldP spid="185" grpId="0"/>
      <p:bldP spid="187" grpId="0"/>
      <p:bldP spid="188" grpId="0"/>
      <p:bldP spid="189" grpId="0"/>
      <p:bldP spid="190" grpId="0"/>
      <p:bldP spid="192" grpId="0"/>
      <p:bldP spid="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D547-0593-D149-8B4F-6EA6D101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E42F-9AF4-E146-90FD-87BEBAC6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97" y="825501"/>
            <a:ext cx="10436578" cy="610138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Papers Published or Planned</a:t>
            </a:r>
          </a:p>
          <a:p>
            <a:pPr lvl="1"/>
            <a:r>
              <a:rPr lang="en-US" dirty="0"/>
              <a:t>Bansal, A.,  </a:t>
            </a:r>
            <a:r>
              <a:rPr lang="en-US" b="1" dirty="0"/>
              <a:t>Robles-Matos, N., </a:t>
            </a:r>
            <a:r>
              <a:rPr lang="en-US" dirty="0"/>
              <a:t>Wang, P.Z., Condon, D.E. Joshi A., and </a:t>
            </a:r>
            <a:r>
              <a:rPr lang="en-US" dirty="0" err="1"/>
              <a:t>Pinney</a:t>
            </a:r>
            <a:r>
              <a:rPr lang="en-US" dirty="0"/>
              <a:t>, S.E. In utero bisphenol A exposure is linked with sex specific changes in the transcriptome. </a:t>
            </a:r>
            <a:r>
              <a:rPr lang="en-US" i="1" dirty="0"/>
              <a:t>J. Clinical Endocrinol. &amp; Metabolism </a:t>
            </a:r>
            <a:r>
              <a:rPr lang="en-US" dirty="0"/>
              <a:t>2019 </a:t>
            </a:r>
          </a:p>
          <a:p>
            <a:pPr lvl="1"/>
            <a:r>
              <a:rPr lang="en-US" b="1" dirty="0"/>
              <a:t>Robles-Matos, N</a:t>
            </a:r>
            <a:r>
              <a:rPr lang="en-US" dirty="0"/>
              <a:t>., et al. Environmental Exposure to Endocrine Disrupting Chemicals Influences</a:t>
            </a:r>
            <a:br>
              <a:rPr lang="en-US" dirty="0"/>
            </a:br>
            <a:r>
              <a:rPr lang="en-US" dirty="0"/>
              <a:t>Genomic Imprinting, Growth, and Metabolism. </a:t>
            </a:r>
            <a:r>
              <a:rPr lang="en-US" i="1" dirty="0"/>
              <a:t>Genes</a:t>
            </a:r>
            <a:r>
              <a:rPr lang="en-US" dirty="0"/>
              <a:t> 2021</a:t>
            </a:r>
          </a:p>
          <a:p>
            <a:pPr lvl="1"/>
            <a:endParaRPr lang="en-US" b="0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Target Thesis Defense Date: </a:t>
            </a:r>
            <a:r>
              <a:rPr lang="en-US" sz="1800" b="0" dirty="0"/>
              <a:t>December 2022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will I do when I graduate?</a:t>
            </a:r>
          </a:p>
          <a:p>
            <a:pPr lvl="1"/>
            <a:r>
              <a:rPr lang="en-US" b="0" dirty="0"/>
              <a:t>Government Agencies (Public Health Departments, EPA, etc.) working on Environmental Justice</a:t>
            </a:r>
          </a:p>
          <a:p>
            <a:pPr lvl="1"/>
            <a:r>
              <a:rPr lang="en-US" dirty="0"/>
              <a:t>Science Communication </a:t>
            </a:r>
            <a:r>
              <a:rPr lang="en-US" b="0" dirty="0"/>
              <a:t> </a:t>
            </a:r>
          </a:p>
          <a:p>
            <a:pPr lvl="1"/>
            <a:endParaRPr lang="en-US" b="0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has my training prepared me for my career goals?</a:t>
            </a:r>
          </a:p>
          <a:p>
            <a:pPr lvl="1"/>
            <a:r>
              <a:rPr lang="en-US" dirty="0"/>
              <a:t>Networking through CEET events and alumni </a:t>
            </a:r>
          </a:p>
          <a:p>
            <a:pPr lvl="1"/>
            <a:r>
              <a:rPr lang="en-US" dirty="0"/>
              <a:t>Public Health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</a:p>
          <a:p>
            <a:pPr lvl="1"/>
            <a:r>
              <a:rPr lang="en-US" dirty="0"/>
              <a:t>Community outreach (CEET, SACNAS, LAGAPSA, SEA Philly, PARS)</a:t>
            </a:r>
          </a:p>
          <a:p>
            <a:pPr lvl="1"/>
            <a:endParaRPr lang="en-US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44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elman School of Medicine Template 2011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766</Words>
  <Application>Microsoft Office PowerPoint</Application>
  <PresentationFormat>Widescreen</PresentationFormat>
  <Paragraphs>155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Arial Black</vt:lpstr>
      <vt:lpstr>Calibri</vt:lpstr>
      <vt:lpstr>Franklin Gothic Book</vt:lpstr>
      <vt:lpstr>Helvetica</vt:lpstr>
      <vt:lpstr>Times</vt:lpstr>
      <vt:lpstr>Wingdings</vt:lpstr>
      <vt:lpstr>Perelman School of Medicine Template 2011</vt:lpstr>
      <vt:lpstr>Certificate Program in Environmental Health Sciences  </vt:lpstr>
      <vt:lpstr>   Undergraduate Education &amp; Interest in Environmental Health</vt:lpstr>
      <vt:lpstr>                           Course Work in Pharmacology &amp; Certificate Program in EHS</vt:lpstr>
      <vt:lpstr>Community-based Rotation</vt:lpstr>
      <vt:lpstr>                           T32 Training Grant in Environmental Health Sciences</vt:lpstr>
      <vt:lpstr>                                                  Thesis Research Topic – Bartolomei Lab</vt:lpstr>
      <vt:lpstr>Theses Research Topic – Bartolomei Lab </vt:lpstr>
      <vt:lpstr>Thesis Research Topic - Bartolomei Lab  </vt:lpstr>
      <vt:lpstr>Career Trajectory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 Education &amp; Interest in Environmental Health</dc:title>
  <dc:creator>Penning PhD, Trevor M.</dc:creator>
  <cp:lastModifiedBy>Windows User</cp:lastModifiedBy>
  <cp:revision>12</cp:revision>
  <dcterms:created xsi:type="dcterms:W3CDTF">2021-08-16T16:09:32Z</dcterms:created>
  <dcterms:modified xsi:type="dcterms:W3CDTF">2021-08-25T17:33:36Z</dcterms:modified>
</cp:coreProperties>
</file>